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682" r:id="rId2"/>
    <p:sldMasterId id="2147483697" r:id="rId3"/>
  </p:sldMasterIdLst>
  <p:notesMasterIdLst>
    <p:notesMasterId r:id="rId57"/>
  </p:notesMasterIdLst>
  <p:sldIdLst>
    <p:sldId id="287" r:id="rId4"/>
    <p:sldId id="257" r:id="rId5"/>
    <p:sldId id="339" r:id="rId6"/>
    <p:sldId id="258" r:id="rId7"/>
    <p:sldId id="290" r:id="rId8"/>
    <p:sldId id="291" r:id="rId9"/>
    <p:sldId id="292" r:id="rId10"/>
    <p:sldId id="293" r:id="rId11"/>
    <p:sldId id="294" r:id="rId12"/>
    <p:sldId id="295" r:id="rId13"/>
    <p:sldId id="296" r:id="rId14"/>
    <p:sldId id="297" r:id="rId15"/>
    <p:sldId id="298" r:id="rId16"/>
    <p:sldId id="303" r:id="rId17"/>
    <p:sldId id="299" r:id="rId18"/>
    <p:sldId id="300" r:id="rId19"/>
    <p:sldId id="301" r:id="rId20"/>
    <p:sldId id="302"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320" r:id="rId38"/>
    <p:sldId id="322" r:id="rId39"/>
    <p:sldId id="321" r:id="rId40"/>
    <p:sldId id="323" r:id="rId41"/>
    <p:sldId id="325" r:id="rId42"/>
    <p:sldId id="326" r:id="rId43"/>
    <p:sldId id="327" r:id="rId44"/>
    <p:sldId id="328" r:id="rId45"/>
    <p:sldId id="329" r:id="rId46"/>
    <p:sldId id="330" r:id="rId47"/>
    <p:sldId id="341" r:id="rId48"/>
    <p:sldId id="332" r:id="rId49"/>
    <p:sldId id="333" r:id="rId50"/>
    <p:sldId id="334" r:id="rId51"/>
    <p:sldId id="335" r:id="rId52"/>
    <p:sldId id="336" r:id="rId53"/>
    <p:sldId id="342" r:id="rId54"/>
    <p:sldId id="340" r:id="rId55"/>
    <p:sldId id="338" r:id="rId56"/>
  </p:sldIdLst>
  <p:sldSz cx="9144000" cy="6858000" type="screen4x3"/>
  <p:notesSz cx="6858000" cy="9144000"/>
  <p:defaultTextStyle>
    <a:defPPr>
      <a:defRPr lang="en-US"/>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80"/>
    <a:srgbClr val="FDF58D"/>
    <a:srgbClr val="FCFCFC"/>
    <a:srgbClr val="E8E8E8"/>
    <a:srgbClr val="FFD84B"/>
    <a:srgbClr val="FFFFFF"/>
    <a:srgbClr val="CC3300"/>
    <a:srgbClr val="FFC3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14" y="84"/>
      </p:cViewPr>
      <p:guideLst>
        <p:guide orient="horz" pos="2160"/>
        <p:guide pos="2880"/>
      </p:guideLst>
    </p:cSldViewPr>
  </p:slideViewPr>
  <p:notesTextViewPr>
    <p:cViewPr>
      <p:scale>
        <a:sx n="1" d="1"/>
        <a:sy n="1" d="1"/>
      </p:scale>
      <p:origin x="0" y="0"/>
    </p:cViewPr>
  </p:notesText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3076"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2B00B85-E276-4F63-8769-6998E625623E}" type="slidenum">
              <a:rPr lang="en-US" altLang="zh-CN"/>
              <a:pPr/>
              <a:t>‹#›</a:t>
            </a:fld>
            <a:endParaRPr lang="en-US" altLang="zh-CN"/>
          </a:p>
        </p:txBody>
      </p:sp>
    </p:spTree>
    <p:extLst>
      <p:ext uri="{BB962C8B-B14F-4D97-AF65-F5344CB8AC3E}">
        <p14:creationId xmlns:p14="http://schemas.microsoft.com/office/powerpoint/2010/main" val="33527830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2B00B85-E276-4F63-8769-6998E625623E}" type="slidenum">
              <a:rPr lang="en-US" altLang="zh-CN" smtClean="0"/>
              <a:pPr/>
              <a:t>7</a:t>
            </a:fld>
            <a:endParaRPr lang="en-US" altLang="zh-CN"/>
          </a:p>
        </p:txBody>
      </p:sp>
    </p:spTree>
    <p:extLst>
      <p:ext uri="{BB962C8B-B14F-4D97-AF65-F5344CB8AC3E}">
        <p14:creationId xmlns:p14="http://schemas.microsoft.com/office/powerpoint/2010/main" val="738350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a:ln/>
        </p:spPr>
      </p:sp>
      <p:sp>
        <p:nvSpPr>
          <p:cNvPr id="5939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ea typeface="宋体" charset="-122"/>
            </a:endParaRPr>
          </a:p>
        </p:txBody>
      </p:sp>
      <p:sp>
        <p:nvSpPr>
          <p:cNvPr id="5939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pitchFamily="18" charset="0"/>
                <a:ea typeface="宋体" charset="-122"/>
              </a:defRPr>
            </a:lvl1pPr>
            <a:lvl2pPr marL="742950" indent="-285750" algn="l" eaLnBrk="0" hangingPunct="0">
              <a:spcBef>
                <a:spcPct val="30000"/>
              </a:spcBef>
              <a:defRPr sz="1200">
                <a:solidFill>
                  <a:schemeClr val="tx1"/>
                </a:solidFill>
                <a:latin typeface="Times New Roman" pitchFamily="18" charset="0"/>
                <a:ea typeface="宋体" charset="-122"/>
              </a:defRPr>
            </a:lvl2pPr>
            <a:lvl3pPr marL="1143000" indent="-228600" algn="l" eaLnBrk="0" hangingPunct="0">
              <a:spcBef>
                <a:spcPct val="30000"/>
              </a:spcBef>
              <a:defRPr sz="1200">
                <a:solidFill>
                  <a:schemeClr val="tx1"/>
                </a:solidFill>
                <a:latin typeface="Times New Roman" pitchFamily="18" charset="0"/>
                <a:ea typeface="宋体" charset="-122"/>
              </a:defRPr>
            </a:lvl3pPr>
            <a:lvl4pPr marL="1600200" indent="-228600" algn="l" eaLnBrk="0" hangingPunct="0">
              <a:spcBef>
                <a:spcPct val="30000"/>
              </a:spcBef>
              <a:defRPr sz="1200">
                <a:solidFill>
                  <a:schemeClr val="tx1"/>
                </a:solidFill>
                <a:latin typeface="Times New Roman" pitchFamily="18" charset="0"/>
                <a:ea typeface="宋体" charset="-122"/>
              </a:defRPr>
            </a:lvl4pPr>
            <a:lvl5pPr marL="2057400" indent="-228600" algn="l" eaLnBrk="0" hangingPunct="0">
              <a:spcBef>
                <a:spcPct val="30000"/>
              </a:spcBef>
              <a:defRPr sz="1200">
                <a:solidFill>
                  <a:schemeClr val="tx1"/>
                </a:solidFill>
                <a:latin typeface="Times New Roman" pitchFamily="18" charset="0"/>
                <a:ea typeface="宋体" charset="-122"/>
              </a:defRPr>
            </a:lvl5pPr>
            <a:lvl6pPr marL="2514600" indent="-228600" eaLnBrk="0" fontAlgn="base" hangingPunct="0">
              <a:spcBef>
                <a:spcPct val="30000"/>
              </a:spcBef>
              <a:spcAft>
                <a:spcPct val="0"/>
              </a:spcAft>
              <a:defRPr sz="1200">
                <a:solidFill>
                  <a:schemeClr val="tx1"/>
                </a:solidFill>
                <a:latin typeface="Times New Roman" pitchFamily="18" charset="0"/>
                <a:ea typeface="宋体" charset="-122"/>
              </a:defRPr>
            </a:lvl6pPr>
            <a:lvl7pPr marL="2971800" indent="-228600" eaLnBrk="0" fontAlgn="base" hangingPunct="0">
              <a:spcBef>
                <a:spcPct val="30000"/>
              </a:spcBef>
              <a:spcAft>
                <a:spcPct val="0"/>
              </a:spcAft>
              <a:defRPr sz="1200">
                <a:solidFill>
                  <a:schemeClr val="tx1"/>
                </a:solidFill>
                <a:latin typeface="Times New Roman" pitchFamily="18" charset="0"/>
                <a:ea typeface="宋体" charset="-122"/>
              </a:defRPr>
            </a:lvl7pPr>
            <a:lvl8pPr marL="3429000" indent="-228600" eaLnBrk="0" fontAlgn="base" hangingPunct="0">
              <a:spcBef>
                <a:spcPct val="30000"/>
              </a:spcBef>
              <a:spcAft>
                <a:spcPct val="0"/>
              </a:spcAft>
              <a:defRPr sz="1200">
                <a:solidFill>
                  <a:schemeClr val="tx1"/>
                </a:solidFill>
                <a:latin typeface="Times New Roman" pitchFamily="18" charset="0"/>
                <a:ea typeface="宋体" charset="-122"/>
              </a:defRPr>
            </a:lvl8pPr>
            <a:lvl9pPr marL="3886200" indent="-228600" eaLnBrk="0" fontAlgn="base" hangingPunct="0">
              <a:spcBef>
                <a:spcPct val="30000"/>
              </a:spcBef>
              <a:spcAft>
                <a:spcPct val="0"/>
              </a:spcAft>
              <a:defRPr sz="1200">
                <a:solidFill>
                  <a:schemeClr val="tx1"/>
                </a:solidFill>
                <a:latin typeface="Times New Roman" pitchFamily="18" charset="0"/>
                <a:ea typeface="宋体" charset="-122"/>
              </a:defRPr>
            </a:lvl9pPr>
          </a:lstStyle>
          <a:p>
            <a:pPr algn="r" eaLnBrk="1" hangingPunct="1">
              <a:spcBef>
                <a:spcPct val="0"/>
              </a:spcBef>
            </a:pPr>
            <a:fld id="{53BE99C5-C633-4CED-B9BA-81A786E5DD5F}" type="slidenum">
              <a:rPr lang="en-US" altLang="zh-CN" smtClean="0"/>
              <a:pPr algn="r" eaLnBrk="1" hangingPunct="1">
                <a:spcBef>
                  <a:spcPct val="0"/>
                </a:spcBef>
              </a:pPr>
              <a:t>16</a:t>
            </a:fld>
            <a:endParaRPr lang="en-US" altLang="zh-CN" smtClean="0"/>
          </a:p>
        </p:txBody>
      </p:sp>
    </p:spTree>
    <p:extLst>
      <p:ext uri="{BB962C8B-B14F-4D97-AF65-F5344CB8AC3E}">
        <p14:creationId xmlns:p14="http://schemas.microsoft.com/office/powerpoint/2010/main" val="369624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rtlCol="0"/>
          <a:lstStyle>
            <a:lvl1pPr>
              <a:defRPr>
                <a:solidFill>
                  <a:schemeClr val="tx1">
                    <a:tint val="75000"/>
                  </a:schemeClr>
                </a:solidFill>
              </a:defRPr>
            </a:lvl1pPr>
          </a:lstStyle>
          <a:p>
            <a:pPr>
              <a:defRPr/>
            </a:pPr>
            <a:fld id="{24647470-B98E-48DA-9C17-5D45B2D42CD7}" type="datetimeFigureOut">
              <a:rPr lang="zh-CN" altLang="en-US">
                <a:solidFill>
                  <a:prstClr val="black">
                    <a:tint val="75000"/>
                  </a:prstClr>
                </a:solidFill>
              </a:rPr>
              <a:pPr>
                <a:defRPr/>
              </a:pPr>
              <a:t>2019/1/24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rtlCol="0"/>
          <a:lstStyle>
            <a:lvl1pPr>
              <a:defRPr>
                <a:solidFill>
                  <a:schemeClr val="tx1">
                    <a:tint val="75000"/>
                  </a:schemeClr>
                </a:solidFill>
              </a:defRPr>
            </a:lvl1p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lvl1pPr>
              <a:defRPr>
                <a:solidFill>
                  <a:schemeClr val="tx1">
                    <a:tint val="75000"/>
                  </a:schemeClr>
                </a:solidFill>
              </a:defRPr>
            </a:lvl1pPr>
          </a:lstStyle>
          <a:p>
            <a:pPr>
              <a:defRPr/>
            </a:pPr>
            <a:fld id="{F1DEE819-BC33-43F8-BD76-79D942F3722B}"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21301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rtlCol="0"/>
          <a:lstStyle>
            <a:lvl1pPr>
              <a:defRPr>
                <a:solidFill>
                  <a:schemeClr val="tx1">
                    <a:tint val="75000"/>
                  </a:schemeClr>
                </a:solidFill>
              </a:defRPr>
            </a:lvl1pPr>
          </a:lstStyle>
          <a:p>
            <a:pPr>
              <a:defRPr/>
            </a:pPr>
            <a:fld id="{1FFD24F8-E6E1-489D-AEB1-91713C53BC60}" type="datetimeFigureOut">
              <a:rPr lang="zh-CN" altLang="en-US">
                <a:solidFill>
                  <a:prstClr val="black">
                    <a:tint val="75000"/>
                  </a:prstClr>
                </a:solidFill>
              </a:rPr>
              <a:pPr>
                <a:defRPr/>
              </a:pPr>
              <a:t>2019/1/24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rtlCol="0"/>
          <a:lstStyle>
            <a:lvl1pPr>
              <a:defRPr>
                <a:solidFill>
                  <a:schemeClr val="tx1">
                    <a:tint val="75000"/>
                  </a:schemeClr>
                </a:solidFill>
              </a:defRPr>
            </a:lvl1p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lvl1pPr>
              <a:defRPr>
                <a:solidFill>
                  <a:schemeClr val="tx1">
                    <a:tint val="75000"/>
                  </a:schemeClr>
                </a:solidFill>
              </a:defRPr>
            </a:lvl1pPr>
          </a:lstStyle>
          <a:p>
            <a:pPr>
              <a:defRPr/>
            </a:pPr>
            <a:fld id="{52FDFF3D-12F1-4B16-B359-9C78505D0D22}"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69155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rtlCol="0"/>
          <a:lstStyle>
            <a:lvl1pPr>
              <a:defRPr>
                <a:solidFill>
                  <a:schemeClr val="tx1">
                    <a:tint val="75000"/>
                  </a:schemeClr>
                </a:solidFill>
              </a:defRPr>
            </a:lvl1pPr>
          </a:lstStyle>
          <a:p>
            <a:pPr>
              <a:defRPr/>
            </a:pPr>
            <a:fld id="{3E41400C-D6A7-46ED-90A5-18273B93B3D3}" type="datetimeFigureOut">
              <a:rPr lang="zh-CN" altLang="en-US">
                <a:solidFill>
                  <a:prstClr val="black">
                    <a:tint val="75000"/>
                  </a:prstClr>
                </a:solidFill>
              </a:rPr>
              <a:pPr>
                <a:defRPr/>
              </a:pPr>
              <a:t>2019/1/24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rtlCol="0"/>
          <a:lstStyle>
            <a:lvl1pPr>
              <a:defRPr>
                <a:solidFill>
                  <a:schemeClr val="tx1">
                    <a:tint val="75000"/>
                  </a:schemeClr>
                </a:solidFill>
              </a:defRPr>
            </a:lvl1p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lvl1pPr>
              <a:defRPr>
                <a:solidFill>
                  <a:schemeClr val="tx1">
                    <a:tint val="75000"/>
                  </a:schemeClr>
                </a:solidFill>
              </a:defRPr>
            </a:lvl1pPr>
          </a:lstStyle>
          <a:p>
            <a:pPr>
              <a:defRPr/>
            </a:pPr>
            <a:fld id="{8A3A5A04-3C73-48EB-94D3-2E370F1EE349}"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01037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050" name="Freeform 2"/>
          <p:cNvSpPr>
            <a:spLocks/>
          </p:cNvSpPr>
          <p:nvPr/>
        </p:nvSpPr>
        <p:spPr bwMode="auto">
          <a:xfrm>
            <a:off x="0" y="6048375"/>
            <a:ext cx="2762250" cy="809625"/>
          </a:xfrm>
          <a:custGeom>
            <a:avLst/>
            <a:gdLst>
              <a:gd name="T0" fmla="*/ 0 w 1740"/>
              <a:gd name="T1" fmla="*/ 0 h 510"/>
              <a:gd name="T2" fmla="*/ 0 w 1740"/>
              <a:gd name="T3" fmla="*/ 510 h 510"/>
              <a:gd name="T4" fmla="*/ 1740 w 1740"/>
              <a:gd name="T5" fmla="*/ 510 h 510"/>
              <a:gd name="T6" fmla="*/ 1595 w 1740"/>
              <a:gd name="T7" fmla="*/ 30 h 510"/>
              <a:gd name="T8" fmla="*/ 0 w 1740"/>
              <a:gd name="T9" fmla="*/ 0 h 510"/>
            </a:gdLst>
            <a:ahLst/>
            <a:cxnLst>
              <a:cxn ang="0">
                <a:pos x="T0" y="T1"/>
              </a:cxn>
              <a:cxn ang="0">
                <a:pos x="T2" y="T3"/>
              </a:cxn>
              <a:cxn ang="0">
                <a:pos x="T4" y="T5"/>
              </a:cxn>
              <a:cxn ang="0">
                <a:pos x="T6" y="T7"/>
              </a:cxn>
              <a:cxn ang="0">
                <a:pos x="T8" y="T9"/>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1" name="Freeform 3"/>
          <p:cNvSpPr>
            <a:spLocks/>
          </p:cNvSpPr>
          <p:nvPr/>
        </p:nvSpPr>
        <p:spPr bwMode="auto">
          <a:xfrm>
            <a:off x="2590800" y="4705350"/>
            <a:ext cx="6400800" cy="2152650"/>
          </a:xfrm>
          <a:custGeom>
            <a:avLst/>
            <a:gdLst>
              <a:gd name="T0" fmla="*/ 1116 w 4032"/>
              <a:gd name="T1" fmla="*/ 0 h 1356"/>
              <a:gd name="T2" fmla="*/ 3840 w 4032"/>
              <a:gd name="T3" fmla="*/ 636 h 1356"/>
              <a:gd name="T4" fmla="*/ 4032 w 4032"/>
              <a:gd name="T5" fmla="*/ 1356 h 1356"/>
              <a:gd name="T6" fmla="*/ 288 w 4032"/>
              <a:gd name="T7" fmla="*/ 1356 h 1356"/>
              <a:gd name="T8" fmla="*/ 0 w 4032"/>
              <a:gd name="T9" fmla="*/ 828 h 1356"/>
              <a:gd name="T10" fmla="*/ 1116 w 4032"/>
              <a:gd name="T11" fmla="*/ 0 h 1356"/>
            </a:gdLst>
            <a:ahLst/>
            <a:cxnLst>
              <a:cxn ang="0">
                <a:pos x="T0" y="T1"/>
              </a:cxn>
              <a:cxn ang="0">
                <a:pos x="T2" y="T3"/>
              </a:cxn>
              <a:cxn ang="0">
                <a:pos x="T4" y="T5"/>
              </a:cxn>
              <a:cxn ang="0">
                <a:pos x="T6" y="T7"/>
              </a:cxn>
              <a:cxn ang="0">
                <a:pos x="T8" y="T9"/>
              </a:cxn>
              <a:cxn ang="0">
                <a:pos x="T10" y="T11"/>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2" name="Freeform 4"/>
          <p:cNvSpPr>
            <a:spLocks/>
          </p:cNvSpPr>
          <p:nvPr/>
        </p:nvSpPr>
        <p:spPr bwMode="auto">
          <a:xfrm>
            <a:off x="4400550" y="781050"/>
            <a:ext cx="4743450" cy="5048250"/>
          </a:xfrm>
          <a:custGeom>
            <a:avLst/>
            <a:gdLst>
              <a:gd name="T0" fmla="*/ 510 w 2988"/>
              <a:gd name="T1" fmla="*/ 1098 h 3180"/>
              <a:gd name="T2" fmla="*/ 2280 w 2988"/>
              <a:gd name="T3" fmla="*/ 0 h 3180"/>
              <a:gd name="T4" fmla="*/ 2988 w 2988"/>
              <a:gd name="T5" fmla="*/ 342 h 3180"/>
              <a:gd name="T6" fmla="*/ 2988 w 2988"/>
              <a:gd name="T7" fmla="*/ 2772 h 3180"/>
              <a:gd name="T8" fmla="*/ 1452 w 2988"/>
              <a:gd name="T9" fmla="*/ 3060 h 3180"/>
              <a:gd name="T10" fmla="*/ 0 w 2988"/>
              <a:gd name="T11" fmla="*/ 2406 h 3180"/>
              <a:gd name="T12" fmla="*/ 510 w 2988"/>
              <a:gd name="T13" fmla="*/ 1098 h 3180"/>
            </a:gdLst>
            <a:ahLst/>
            <a:cxnLst>
              <a:cxn ang="0">
                <a:pos x="T0" y="T1"/>
              </a:cxn>
              <a:cxn ang="0">
                <a:pos x="T2" y="T3"/>
              </a:cxn>
              <a:cxn ang="0">
                <a:pos x="T4" y="T5"/>
              </a:cxn>
              <a:cxn ang="0">
                <a:pos x="T6" y="T7"/>
              </a:cxn>
              <a:cxn ang="0">
                <a:pos x="T8" y="T9"/>
              </a:cxn>
              <a:cxn ang="0">
                <a:pos x="T10" y="T11"/>
              </a:cxn>
              <a:cxn ang="0">
                <a:pos x="T12" y="T13"/>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3" name="Freeform 5"/>
          <p:cNvSpPr>
            <a:spLocks/>
          </p:cNvSpPr>
          <p:nvPr/>
        </p:nvSpPr>
        <p:spPr bwMode="auto">
          <a:xfrm>
            <a:off x="4800600" y="0"/>
            <a:ext cx="3276600" cy="2409825"/>
          </a:xfrm>
          <a:custGeom>
            <a:avLst/>
            <a:gdLst>
              <a:gd name="T0" fmla="*/ 0 w 2064"/>
              <a:gd name="T1" fmla="*/ 0 h 1518"/>
              <a:gd name="T2" fmla="*/ 276 w 2064"/>
              <a:gd name="T3" fmla="*/ 1518 h 1518"/>
              <a:gd name="T4" fmla="*/ 2064 w 2064"/>
              <a:gd name="T5" fmla="*/ 0 h 1518"/>
              <a:gd name="T6" fmla="*/ 0 w 2064"/>
              <a:gd name="T7" fmla="*/ 0 h 1518"/>
            </a:gdLst>
            <a:ahLst/>
            <a:cxnLst>
              <a:cxn ang="0">
                <a:pos x="T0" y="T1"/>
              </a:cxn>
              <a:cxn ang="0">
                <a:pos x="T2" y="T3"/>
              </a:cxn>
              <a:cxn ang="0">
                <a:pos x="T4" y="T5"/>
              </a:cxn>
              <a:cxn ang="0">
                <a:pos x="T6" y="T7"/>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4" name="Freeform 6"/>
          <p:cNvSpPr>
            <a:spLocks/>
          </p:cNvSpPr>
          <p:nvPr/>
        </p:nvSpPr>
        <p:spPr bwMode="auto">
          <a:xfrm>
            <a:off x="0" y="0"/>
            <a:ext cx="6583363" cy="7267575"/>
          </a:xfrm>
          <a:custGeom>
            <a:avLst/>
            <a:gdLst>
              <a:gd name="T0" fmla="*/ 0 w 4014"/>
              <a:gd name="T1" fmla="*/ 0 h 4455"/>
              <a:gd name="T2" fmla="*/ 3612 w 4014"/>
              <a:gd name="T3" fmla="*/ 0 h 4455"/>
              <a:gd name="T4" fmla="*/ 3222 w 4014"/>
              <a:gd name="T5" fmla="*/ 3042 h 4455"/>
              <a:gd name="T6" fmla="*/ 0 w 4014"/>
              <a:gd name="T7" fmla="*/ 3744 h 4455"/>
              <a:gd name="T8" fmla="*/ 0 w 4014"/>
              <a:gd name="T9" fmla="*/ 0 h 4455"/>
            </a:gdLst>
            <a:ahLst/>
            <a:cxnLst>
              <a:cxn ang="0">
                <a:pos x="T0" y="T1"/>
              </a:cxn>
              <a:cxn ang="0">
                <a:pos x="T2" y="T3"/>
              </a:cxn>
              <a:cxn ang="0">
                <a:pos x="T4" y="T5"/>
              </a:cxn>
              <a:cxn ang="0">
                <a:pos x="T6" y="T7"/>
              </a:cxn>
              <a:cxn ang="0">
                <a:pos x="T8" y="T9"/>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5" name="Freeform 7"/>
          <p:cNvSpPr>
            <a:spLocks/>
          </p:cNvSpPr>
          <p:nvPr/>
        </p:nvSpPr>
        <p:spPr bwMode="auto">
          <a:xfrm>
            <a:off x="0" y="0"/>
            <a:ext cx="6372225" cy="7072313"/>
          </a:xfrm>
          <a:custGeom>
            <a:avLst/>
            <a:gdLst>
              <a:gd name="T0" fmla="*/ 0 w 4014"/>
              <a:gd name="T1" fmla="*/ 0 h 4455"/>
              <a:gd name="T2" fmla="*/ 3612 w 4014"/>
              <a:gd name="T3" fmla="*/ 0 h 4455"/>
              <a:gd name="T4" fmla="*/ 3222 w 4014"/>
              <a:gd name="T5" fmla="*/ 3042 h 4455"/>
              <a:gd name="T6" fmla="*/ 0 w 4014"/>
              <a:gd name="T7" fmla="*/ 3744 h 4455"/>
              <a:gd name="T8" fmla="*/ 0 w 4014"/>
              <a:gd name="T9" fmla="*/ 0 h 4455"/>
            </a:gdLst>
            <a:ahLst/>
            <a:cxnLst>
              <a:cxn ang="0">
                <a:pos x="T0" y="T1"/>
              </a:cxn>
              <a:cxn ang="0">
                <a:pos x="T2" y="T3"/>
              </a:cxn>
              <a:cxn ang="0">
                <a:pos x="T4" y="T5"/>
              </a:cxn>
              <a:cxn ang="0">
                <a:pos x="T6" y="T7"/>
              </a:cxn>
              <a:cxn ang="0">
                <a:pos x="T8" y="T9"/>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6" name="Line 8"/>
          <p:cNvSpPr>
            <a:spLocks noChangeShapeType="1"/>
          </p:cNvSpPr>
          <p:nvPr/>
        </p:nvSpPr>
        <p:spPr bwMode="auto">
          <a:xfrm>
            <a:off x="250825" y="1588"/>
            <a:ext cx="0" cy="6015037"/>
          </a:xfrm>
          <a:prstGeom prst="line">
            <a:avLst/>
          </a:prstGeom>
          <a:noFill/>
          <a:ln w="9525" cmpd="sng">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2057" name="Line 9"/>
          <p:cNvSpPr>
            <a:spLocks noChangeShapeType="1"/>
          </p:cNvSpPr>
          <p:nvPr/>
        </p:nvSpPr>
        <p:spPr bwMode="auto">
          <a:xfrm>
            <a:off x="1293813" y="1588"/>
            <a:ext cx="0" cy="6207125"/>
          </a:xfrm>
          <a:prstGeom prst="line">
            <a:avLst/>
          </a:prstGeom>
          <a:noFill/>
          <a:ln w="9525" cmpd="sng">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2058" name="Line 10"/>
          <p:cNvSpPr>
            <a:spLocks noChangeShapeType="1"/>
          </p:cNvSpPr>
          <p:nvPr/>
        </p:nvSpPr>
        <p:spPr bwMode="auto">
          <a:xfrm>
            <a:off x="2338388" y="1588"/>
            <a:ext cx="0" cy="6183312"/>
          </a:xfrm>
          <a:prstGeom prst="line">
            <a:avLst/>
          </a:prstGeom>
          <a:noFill/>
          <a:ln w="9525" cmpd="sng">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2059" name="Line 11"/>
          <p:cNvSpPr>
            <a:spLocks noChangeShapeType="1"/>
          </p:cNvSpPr>
          <p:nvPr/>
        </p:nvSpPr>
        <p:spPr bwMode="auto">
          <a:xfrm>
            <a:off x="3382963" y="1588"/>
            <a:ext cx="0" cy="5972175"/>
          </a:xfrm>
          <a:prstGeom prst="line">
            <a:avLst/>
          </a:prstGeom>
          <a:noFill/>
          <a:ln w="9525" cmpd="sng">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2060" name="Line 12"/>
          <p:cNvSpPr>
            <a:spLocks noChangeShapeType="1"/>
          </p:cNvSpPr>
          <p:nvPr/>
        </p:nvSpPr>
        <p:spPr bwMode="auto">
          <a:xfrm>
            <a:off x="4427538" y="1588"/>
            <a:ext cx="0" cy="5449887"/>
          </a:xfrm>
          <a:prstGeom prst="line">
            <a:avLst/>
          </a:prstGeom>
          <a:noFill/>
          <a:ln w="9525" cmpd="sng">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2061" name="Line 13"/>
          <p:cNvSpPr>
            <a:spLocks noChangeShapeType="1"/>
          </p:cNvSpPr>
          <p:nvPr/>
        </p:nvSpPr>
        <p:spPr bwMode="auto">
          <a:xfrm rot="5400000">
            <a:off x="2913063" y="-2654300"/>
            <a:ext cx="0" cy="5813425"/>
          </a:xfrm>
          <a:prstGeom prst="line">
            <a:avLst/>
          </a:prstGeom>
          <a:noFill/>
          <a:ln w="9525" cmpd="sng">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2062" name="Line 14"/>
          <p:cNvSpPr>
            <a:spLocks noChangeShapeType="1"/>
          </p:cNvSpPr>
          <p:nvPr/>
        </p:nvSpPr>
        <p:spPr bwMode="auto">
          <a:xfrm rot="5400000">
            <a:off x="3006725" y="-1682750"/>
            <a:ext cx="0" cy="6000750"/>
          </a:xfrm>
          <a:prstGeom prst="line">
            <a:avLst/>
          </a:prstGeom>
          <a:noFill/>
          <a:ln w="9525" cmpd="sng">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2063" name="Line 15"/>
          <p:cNvSpPr>
            <a:spLocks noChangeShapeType="1"/>
          </p:cNvSpPr>
          <p:nvPr/>
        </p:nvSpPr>
        <p:spPr bwMode="auto">
          <a:xfrm rot="5400000">
            <a:off x="3011488" y="-622300"/>
            <a:ext cx="0" cy="6010275"/>
          </a:xfrm>
          <a:prstGeom prst="line">
            <a:avLst/>
          </a:prstGeom>
          <a:noFill/>
          <a:ln w="9525" cmpd="sng">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2064" name="Line 16"/>
          <p:cNvSpPr>
            <a:spLocks noChangeShapeType="1"/>
          </p:cNvSpPr>
          <p:nvPr/>
        </p:nvSpPr>
        <p:spPr bwMode="auto">
          <a:xfrm rot="5400000">
            <a:off x="2907507" y="548481"/>
            <a:ext cx="0" cy="5802313"/>
          </a:xfrm>
          <a:prstGeom prst="line">
            <a:avLst/>
          </a:prstGeom>
          <a:noFill/>
          <a:ln w="9525" cmpd="sng">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2065" name="Line 17"/>
          <p:cNvSpPr>
            <a:spLocks noChangeShapeType="1"/>
          </p:cNvSpPr>
          <p:nvPr/>
        </p:nvSpPr>
        <p:spPr bwMode="auto">
          <a:xfrm rot="5400000">
            <a:off x="2666207" y="1854993"/>
            <a:ext cx="0" cy="5319713"/>
          </a:xfrm>
          <a:prstGeom prst="line">
            <a:avLst/>
          </a:prstGeom>
          <a:noFill/>
          <a:ln w="9525" cmpd="sng">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2066" name="Line 18"/>
          <p:cNvSpPr>
            <a:spLocks noChangeShapeType="1"/>
          </p:cNvSpPr>
          <p:nvPr/>
        </p:nvSpPr>
        <p:spPr bwMode="auto">
          <a:xfrm rot="5400000">
            <a:off x="2115344" y="3472656"/>
            <a:ext cx="0" cy="4217988"/>
          </a:xfrm>
          <a:prstGeom prst="line">
            <a:avLst/>
          </a:prstGeom>
          <a:noFill/>
          <a:ln w="9525" cmpd="sng">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2067" name="Rectangle 19"/>
          <p:cNvSpPr>
            <a:spLocks noChangeArrowheads="1"/>
          </p:cNvSpPr>
          <p:nvPr/>
        </p:nvSpPr>
        <p:spPr bwMode="auto">
          <a:xfrm>
            <a:off x="2362200" y="277813"/>
            <a:ext cx="1012825" cy="1025525"/>
          </a:xfrm>
          <a:prstGeom prst="rect">
            <a:avLst/>
          </a:prstGeom>
          <a:solidFill>
            <a:srgbClr val="FFFFFF">
              <a:alpha val="5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 name="Rectangle 20"/>
          <p:cNvSpPr>
            <a:spLocks noChangeArrowheads="1"/>
          </p:cNvSpPr>
          <p:nvPr/>
        </p:nvSpPr>
        <p:spPr bwMode="auto">
          <a:xfrm>
            <a:off x="285750" y="2427288"/>
            <a:ext cx="1012825" cy="1025525"/>
          </a:xfrm>
          <a:prstGeom prst="rect">
            <a:avLst/>
          </a:prstGeom>
          <a:solidFill>
            <a:srgbClr val="FFFFFF">
              <a:alpha val="3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9" name="Rectangle 21"/>
          <p:cNvSpPr>
            <a:spLocks noChangeArrowheads="1"/>
          </p:cNvSpPr>
          <p:nvPr/>
        </p:nvSpPr>
        <p:spPr bwMode="auto">
          <a:xfrm>
            <a:off x="0" y="271463"/>
            <a:ext cx="250825" cy="1025525"/>
          </a:xfrm>
          <a:prstGeom prst="rect">
            <a:avLst/>
          </a:prstGeom>
          <a:solidFill>
            <a:srgbClr val="FFFFFF">
              <a:alpha val="3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70" name="Rectangle 22"/>
          <p:cNvSpPr>
            <a:spLocks noChangeArrowheads="1"/>
          </p:cNvSpPr>
          <p:nvPr/>
        </p:nvSpPr>
        <p:spPr bwMode="auto">
          <a:xfrm>
            <a:off x="1331913" y="1588"/>
            <a:ext cx="1012825" cy="234950"/>
          </a:xfrm>
          <a:prstGeom prst="rect">
            <a:avLst/>
          </a:prstGeom>
          <a:solidFill>
            <a:srgbClr val="FFFFFF">
              <a:alpha val="5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71" name="Freeform 23"/>
          <p:cNvSpPr>
            <a:spLocks/>
          </p:cNvSpPr>
          <p:nvPr/>
        </p:nvSpPr>
        <p:spPr bwMode="auto">
          <a:xfrm>
            <a:off x="2365375" y="4541838"/>
            <a:ext cx="1009650" cy="1033462"/>
          </a:xfrm>
          <a:custGeom>
            <a:avLst/>
            <a:gdLst>
              <a:gd name="T0" fmla="*/ 0 w 636"/>
              <a:gd name="T1" fmla="*/ 0 h 651"/>
              <a:gd name="T2" fmla="*/ 0 w 636"/>
              <a:gd name="T3" fmla="*/ 645 h 651"/>
              <a:gd name="T4" fmla="*/ 636 w 636"/>
              <a:gd name="T5" fmla="*/ 651 h 651"/>
              <a:gd name="T6" fmla="*/ 632 w 636"/>
              <a:gd name="T7" fmla="*/ 0 h 651"/>
              <a:gd name="T8" fmla="*/ 0 w 636"/>
              <a:gd name="T9" fmla="*/ 0 h 651"/>
            </a:gdLst>
            <a:ahLst/>
            <a:cxnLst>
              <a:cxn ang="0">
                <a:pos x="T0" y="T1"/>
              </a:cxn>
              <a:cxn ang="0">
                <a:pos x="T2" y="T3"/>
              </a:cxn>
              <a:cxn ang="0">
                <a:pos x="T4" y="T5"/>
              </a:cxn>
              <a:cxn ang="0">
                <a:pos x="T6" y="T7"/>
              </a:cxn>
              <a:cxn ang="0">
                <a:pos x="T8" y="T9"/>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72" name="Rectangle 24"/>
          <p:cNvSpPr>
            <a:spLocks noChangeArrowheads="1"/>
          </p:cNvSpPr>
          <p:nvPr/>
        </p:nvSpPr>
        <p:spPr bwMode="auto">
          <a:xfrm>
            <a:off x="285750" y="2435225"/>
            <a:ext cx="1012825" cy="1025525"/>
          </a:xfrm>
          <a:prstGeom prst="rect">
            <a:avLst/>
          </a:prstGeom>
          <a:solidFill>
            <a:srgbClr val="FFFFFF">
              <a:alpha val="2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73" name="Rectangle 25"/>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anose="02020603050405020304" pitchFamily="18" charset="0"/>
              </a:defRPr>
            </a:lvl1pPr>
          </a:lstStyle>
          <a:p>
            <a:pPr lvl="0"/>
            <a:r>
              <a:rPr lang="zh-CN" altLang="en-US" noProof="0" smtClean="0"/>
              <a:t>单击此处编辑母版副标题样式</a:t>
            </a:r>
            <a:endParaRPr lang="en-US" altLang="zh-CN" noProof="0" smtClean="0"/>
          </a:p>
        </p:txBody>
      </p:sp>
      <p:sp>
        <p:nvSpPr>
          <p:cNvPr id="2074" name="Rectangle 26"/>
          <p:cNvSpPr>
            <a:spLocks noGrp="1" noChangeArrowheads="1"/>
          </p:cNvSpPr>
          <p:nvPr>
            <p:ph type="dt" sz="half" idx="2"/>
          </p:nvPr>
        </p:nvSpPr>
        <p:spPr>
          <a:xfrm>
            <a:off x="457200" y="6407150"/>
            <a:ext cx="2133600" cy="314325"/>
          </a:xfrm>
        </p:spPr>
        <p:txBody>
          <a:bodyPr/>
          <a:lstStyle>
            <a:lvl1pPr>
              <a:defRPr/>
            </a:lvl1pPr>
          </a:lstStyle>
          <a:p>
            <a:endParaRPr lang="en-US" altLang="zh-CN"/>
          </a:p>
        </p:txBody>
      </p:sp>
      <p:sp>
        <p:nvSpPr>
          <p:cNvPr id="2075" name="Rectangle 27"/>
          <p:cNvSpPr>
            <a:spLocks noGrp="1" noChangeArrowheads="1"/>
          </p:cNvSpPr>
          <p:nvPr>
            <p:ph type="ftr" sz="quarter" idx="3"/>
          </p:nvPr>
        </p:nvSpPr>
        <p:spPr>
          <a:xfrm>
            <a:off x="3124200" y="6407150"/>
            <a:ext cx="2895600" cy="314325"/>
          </a:xfrm>
        </p:spPr>
        <p:txBody>
          <a:bodyPr/>
          <a:lstStyle>
            <a:lvl1pPr>
              <a:defRPr/>
            </a:lvl1pPr>
          </a:lstStyle>
          <a:p>
            <a:endParaRPr lang="en-US" altLang="zh-CN"/>
          </a:p>
        </p:txBody>
      </p:sp>
      <p:sp>
        <p:nvSpPr>
          <p:cNvPr id="2076" name="Rectangle 28"/>
          <p:cNvSpPr>
            <a:spLocks noGrp="1" noChangeArrowheads="1"/>
          </p:cNvSpPr>
          <p:nvPr>
            <p:ph type="sldNum" sz="quarter" idx="4"/>
          </p:nvPr>
        </p:nvSpPr>
        <p:spPr>
          <a:xfrm>
            <a:off x="6553200" y="6407150"/>
            <a:ext cx="2133600" cy="314325"/>
          </a:xfrm>
        </p:spPr>
        <p:txBody>
          <a:bodyPr/>
          <a:lstStyle>
            <a:lvl1pPr>
              <a:defRPr/>
            </a:lvl1pPr>
          </a:lstStyle>
          <a:p>
            <a:fld id="{8368D30A-23FA-4992-A3D4-4E1C3333617A}" type="slidenum">
              <a:rPr lang="en-US" altLang="zh-CN" smtClean="0"/>
              <a:pPr/>
              <a:t>‹#›</a:t>
            </a:fld>
            <a:endParaRPr lang="en-US" altLang="zh-CN"/>
          </a:p>
        </p:txBody>
      </p:sp>
      <p:sp>
        <p:nvSpPr>
          <p:cNvPr id="2077" name="Text Box 29"/>
          <p:cNvSpPr txBox="1">
            <a:spLocks noChangeArrowheads="1"/>
          </p:cNvSpPr>
          <p:nvPr/>
        </p:nvSpPr>
        <p:spPr bwMode="auto">
          <a:xfrm>
            <a:off x="333375" y="4714875"/>
            <a:ext cx="130333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200">
                <a:latin typeface="Arial Black" panose="020B0A04020102020204" pitchFamily="34" charset="0"/>
                <a:ea typeface="宋体" panose="02010600030101010101" pitchFamily="2" charset="-122"/>
              </a:rPr>
              <a:t>L/O/G/O</a:t>
            </a:r>
          </a:p>
        </p:txBody>
      </p:sp>
      <p:grpSp>
        <p:nvGrpSpPr>
          <p:cNvPr id="2078" name="Group 30"/>
          <p:cNvGrpSpPr>
            <a:grpSpLocks/>
          </p:cNvGrpSpPr>
          <p:nvPr/>
        </p:nvGrpSpPr>
        <p:grpSpPr bwMode="auto">
          <a:xfrm>
            <a:off x="8077200" y="0"/>
            <a:ext cx="1076325" cy="6858000"/>
            <a:chOff x="0" y="0"/>
            <a:chExt cx="678" cy="4320"/>
          </a:xfrm>
        </p:grpSpPr>
        <p:sp>
          <p:nvSpPr>
            <p:cNvPr id="2079" name="Freeform 31"/>
            <p:cNvSpPr>
              <a:spLocks/>
            </p:cNvSpPr>
            <p:nvPr userDrawn="1"/>
          </p:nvSpPr>
          <p:spPr bwMode="auto">
            <a:xfrm>
              <a:off x="0" y="0"/>
              <a:ext cx="672" cy="702"/>
            </a:xfrm>
            <a:custGeom>
              <a:avLst/>
              <a:gdLst>
                <a:gd name="T0" fmla="*/ 0 w 672"/>
                <a:gd name="T1" fmla="*/ 432 h 720"/>
                <a:gd name="T2" fmla="*/ 288 w 672"/>
                <a:gd name="T3" fmla="*/ 0 h 720"/>
                <a:gd name="T4" fmla="*/ 672 w 672"/>
                <a:gd name="T5" fmla="*/ 0 h 720"/>
                <a:gd name="T6" fmla="*/ 672 w 672"/>
                <a:gd name="T7" fmla="*/ 720 h 720"/>
                <a:gd name="T8" fmla="*/ 0 w 672"/>
                <a:gd name="T9" fmla="*/ 432 h 720"/>
              </a:gdLst>
              <a:ahLst/>
              <a:cxnLst>
                <a:cxn ang="0">
                  <a:pos x="T0" y="T1"/>
                </a:cxn>
                <a:cxn ang="0">
                  <a:pos x="T2" y="T3"/>
                </a:cxn>
                <a:cxn ang="0">
                  <a:pos x="T4" y="T5"/>
                </a:cxn>
                <a:cxn ang="0">
                  <a:pos x="T6" y="T7"/>
                </a:cxn>
                <a:cxn ang="0">
                  <a:pos x="T8" y="T9"/>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80" name="Freeform 32"/>
            <p:cNvSpPr>
              <a:spLocks/>
            </p:cNvSpPr>
            <p:nvPr userDrawn="1"/>
          </p:nvSpPr>
          <p:spPr bwMode="auto">
            <a:xfrm>
              <a:off x="514" y="3496"/>
              <a:ext cx="164" cy="824"/>
            </a:xfrm>
            <a:custGeom>
              <a:avLst/>
              <a:gdLst>
                <a:gd name="T0" fmla="*/ 206 w 212"/>
                <a:gd name="T1" fmla="*/ 0 h 824"/>
                <a:gd name="T2" fmla="*/ 0 w 212"/>
                <a:gd name="T3" fmla="*/ 82 h 824"/>
                <a:gd name="T4" fmla="*/ 168 w 212"/>
                <a:gd name="T5" fmla="*/ 824 h 824"/>
                <a:gd name="T6" fmla="*/ 212 w 212"/>
                <a:gd name="T7" fmla="*/ 822 h 824"/>
                <a:gd name="T8" fmla="*/ 206 w 212"/>
                <a:gd name="T9" fmla="*/ 0 h 824"/>
              </a:gdLst>
              <a:ahLst/>
              <a:cxnLst>
                <a:cxn ang="0">
                  <a:pos x="T0" y="T1"/>
                </a:cxn>
                <a:cxn ang="0">
                  <a:pos x="T2" y="T3"/>
                </a:cxn>
                <a:cxn ang="0">
                  <a:pos x="T4" y="T5"/>
                </a:cxn>
                <a:cxn ang="0">
                  <a:pos x="T6" y="T7"/>
                </a:cxn>
                <a:cxn ang="0">
                  <a:pos x="T8" y="T9"/>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2081" name="Rectangle 33"/>
          <p:cNvSpPr>
            <a:spLocks noChangeArrowheads="1"/>
          </p:cNvSpPr>
          <p:nvPr/>
        </p:nvSpPr>
        <p:spPr bwMode="auto">
          <a:xfrm>
            <a:off x="5495925" y="1333500"/>
            <a:ext cx="660400" cy="1025525"/>
          </a:xfrm>
          <a:prstGeom prst="rect">
            <a:avLst/>
          </a:prstGeom>
          <a:solidFill>
            <a:srgbClr val="FFFFFF">
              <a:alpha val="3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2" name="Line 34"/>
          <p:cNvSpPr>
            <a:spLocks noChangeShapeType="1"/>
          </p:cNvSpPr>
          <p:nvPr/>
        </p:nvSpPr>
        <p:spPr bwMode="auto">
          <a:xfrm>
            <a:off x="5480050" y="1588"/>
            <a:ext cx="0" cy="4238625"/>
          </a:xfrm>
          <a:prstGeom prst="line">
            <a:avLst/>
          </a:prstGeom>
          <a:noFill/>
          <a:ln w="9525" cmpd="sng">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2083" name="Rectangle 35"/>
          <p:cNvSpPr>
            <a:spLocks noChangeArrowheads="1"/>
          </p:cNvSpPr>
          <p:nvPr/>
        </p:nvSpPr>
        <p:spPr bwMode="auto">
          <a:xfrm>
            <a:off x="4457700" y="3495675"/>
            <a:ext cx="1012825" cy="1025525"/>
          </a:xfrm>
          <a:prstGeom prst="rect">
            <a:avLst/>
          </a:prstGeom>
          <a:solidFill>
            <a:srgbClr val="FFFFFF">
              <a:alpha val="2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4" name="Rectangle 36"/>
          <p:cNvSpPr>
            <a:spLocks noGrp="1" noChangeArrowheads="1"/>
          </p:cNvSpPr>
          <p:nvPr>
            <p:ph type="ctrTitle"/>
          </p:nvPr>
        </p:nvSpPr>
        <p:spPr>
          <a:xfrm>
            <a:off x="333375" y="1884363"/>
            <a:ext cx="8229600" cy="1470025"/>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800"/>
            </a:lvl1pPr>
          </a:lstStyle>
          <a:p>
            <a:pPr lvl="0"/>
            <a:r>
              <a:rPr lang="zh-CN" altLang="en-US" noProof="0" smtClean="0"/>
              <a:t>单击此处编辑母版标题样式</a:t>
            </a:r>
            <a:endParaRPr lang="en-US" altLang="zh-CN" noProof="0" smtClean="0"/>
          </a:p>
        </p:txBody>
      </p:sp>
      <p:pic>
        <p:nvPicPr>
          <p:cNvPr id="2085" name="Picture 37" descr="water"/>
          <p:cNvPicPr>
            <a:picLocks noChangeAspect="1" noChangeArrowheads="1"/>
          </p:cNvPicPr>
          <p:nvPr/>
        </p:nvPicPr>
        <p:blipFill>
          <a:blip r:embed="rId2">
            <a:extLst>
              <a:ext uri="{28A0092B-C50C-407E-A947-70E740481C1C}">
                <a14:useLocalDpi xmlns:a14="http://schemas.microsoft.com/office/drawing/2010/main" val="0"/>
              </a:ext>
            </a:extLst>
          </a:blip>
          <a:srcRect l="22409" t="16374" b="27486"/>
          <a:stretch>
            <a:fillRect/>
          </a:stretch>
        </p:blipFill>
        <p:spPr bwMode="auto">
          <a:xfrm rot="393398">
            <a:off x="2667000" y="609600"/>
            <a:ext cx="2663825"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8B369F19-9EBC-4ED8-B33D-7DB6CF7998EE}" type="slidenum">
              <a:rPr lang="zh-CN" altLang="en-US" smtClean="0"/>
              <a:pPr/>
              <a:t>‹#›</a:t>
            </a:fld>
            <a:endParaRPr lang="en-US"/>
          </a:p>
        </p:txBody>
      </p:sp>
    </p:spTree>
    <p:extLst>
      <p:ext uri="{BB962C8B-B14F-4D97-AF65-F5344CB8AC3E}">
        <p14:creationId xmlns:p14="http://schemas.microsoft.com/office/powerpoint/2010/main" val="10474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00D1A16D-C9A0-4E48-BFB8-3F26BF235EBD}" type="slidenum">
              <a:rPr lang="zh-CN" altLang="en-US" smtClean="0"/>
              <a:pPr/>
              <a:t>‹#›</a:t>
            </a:fld>
            <a:endParaRPr lang="en-US"/>
          </a:p>
        </p:txBody>
      </p:sp>
    </p:spTree>
    <p:extLst>
      <p:ext uri="{BB962C8B-B14F-4D97-AF65-F5344CB8AC3E}">
        <p14:creationId xmlns:p14="http://schemas.microsoft.com/office/powerpoint/2010/main" val="3595729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8046C223-FFD2-4CD3-8C2E-E4EED158E2C4}" type="slidenum">
              <a:rPr lang="zh-CN" altLang="en-US" smtClean="0"/>
              <a:pPr/>
              <a:t>‹#›</a:t>
            </a:fld>
            <a:endParaRPr lang="en-US"/>
          </a:p>
        </p:txBody>
      </p:sp>
    </p:spTree>
    <p:extLst>
      <p:ext uri="{BB962C8B-B14F-4D97-AF65-F5344CB8AC3E}">
        <p14:creationId xmlns:p14="http://schemas.microsoft.com/office/powerpoint/2010/main" val="3539484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p>
        </p:txBody>
      </p:sp>
      <p:sp>
        <p:nvSpPr>
          <p:cNvPr id="8" name="页脚占位符 7"/>
          <p:cNvSpPr>
            <a:spLocks noGrp="1"/>
          </p:cNvSpPr>
          <p:nvPr>
            <p:ph type="ftr" sz="quarter" idx="11"/>
          </p:nvPr>
        </p:nvSpPr>
        <p:spPr/>
        <p:txBody>
          <a:bodyPr/>
          <a:lstStyle>
            <a:lvl1pPr>
              <a:defRPr/>
            </a:lvl1pPr>
          </a:lstStyle>
          <a:p>
            <a:endParaRPr lang="en-US"/>
          </a:p>
        </p:txBody>
      </p:sp>
      <p:sp>
        <p:nvSpPr>
          <p:cNvPr id="9" name="灯片编号占位符 8"/>
          <p:cNvSpPr>
            <a:spLocks noGrp="1"/>
          </p:cNvSpPr>
          <p:nvPr>
            <p:ph type="sldNum" sz="quarter" idx="12"/>
          </p:nvPr>
        </p:nvSpPr>
        <p:spPr/>
        <p:txBody>
          <a:bodyPr/>
          <a:lstStyle>
            <a:lvl1pPr>
              <a:defRPr/>
            </a:lvl1pPr>
          </a:lstStyle>
          <a:p>
            <a:fld id="{380FBCFA-ABC3-4BE0-BBD7-EC8DC594FBE1}" type="slidenum">
              <a:rPr lang="zh-CN" altLang="en-US" smtClean="0"/>
              <a:pPr/>
              <a:t>‹#›</a:t>
            </a:fld>
            <a:endParaRPr lang="en-US"/>
          </a:p>
        </p:txBody>
      </p:sp>
    </p:spTree>
    <p:extLst>
      <p:ext uri="{BB962C8B-B14F-4D97-AF65-F5344CB8AC3E}">
        <p14:creationId xmlns:p14="http://schemas.microsoft.com/office/powerpoint/2010/main" val="3146320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p>
        </p:txBody>
      </p:sp>
      <p:sp>
        <p:nvSpPr>
          <p:cNvPr id="4" name="页脚占位符 3"/>
          <p:cNvSpPr>
            <a:spLocks noGrp="1"/>
          </p:cNvSpPr>
          <p:nvPr>
            <p:ph type="ftr" sz="quarter" idx="11"/>
          </p:nvPr>
        </p:nvSpPr>
        <p:spPr/>
        <p:txBody>
          <a:bodyPr/>
          <a:lstStyle>
            <a:lvl1pPr>
              <a:defRPr/>
            </a:lvl1pPr>
          </a:lstStyle>
          <a:p>
            <a:endParaRPr lang="en-US"/>
          </a:p>
        </p:txBody>
      </p:sp>
      <p:sp>
        <p:nvSpPr>
          <p:cNvPr id="5" name="灯片编号占位符 4"/>
          <p:cNvSpPr>
            <a:spLocks noGrp="1"/>
          </p:cNvSpPr>
          <p:nvPr>
            <p:ph type="sldNum" sz="quarter" idx="12"/>
          </p:nvPr>
        </p:nvSpPr>
        <p:spPr/>
        <p:txBody>
          <a:bodyPr/>
          <a:lstStyle>
            <a:lvl1pPr>
              <a:defRPr/>
            </a:lvl1pPr>
          </a:lstStyle>
          <a:p>
            <a:fld id="{BEAC439F-944B-4511-A3C3-3A0DAAF5BFCE}" type="slidenum">
              <a:rPr lang="zh-CN" altLang="en-US" smtClean="0"/>
              <a:pPr/>
              <a:t>‹#›</a:t>
            </a:fld>
            <a:endParaRPr lang="en-US"/>
          </a:p>
        </p:txBody>
      </p:sp>
    </p:spTree>
    <p:extLst>
      <p:ext uri="{BB962C8B-B14F-4D97-AF65-F5344CB8AC3E}">
        <p14:creationId xmlns:p14="http://schemas.microsoft.com/office/powerpoint/2010/main" val="2758300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p>
        </p:txBody>
      </p:sp>
      <p:sp>
        <p:nvSpPr>
          <p:cNvPr id="3" name="页脚占位符 2"/>
          <p:cNvSpPr>
            <a:spLocks noGrp="1"/>
          </p:cNvSpPr>
          <p:nvPr>
            <p:ph type="ftr" sz="quarter" idx="11"/>
          </p:nvPr>
        </p:nvSpPr>
        <p:spPr/>
        <p:txBody>
          <a:bodyPr/>
          <a:lstStyle>
            <a:lvl1pPr>
              <a:defRPr/>
            </a:lvl1pPr>
          </a:lstStyle>
          <a:p>
            <a:endParaRPr lang="en-US"/>
          </a:p>
        </p:txBody>
      </p:sp>
      <p:sp>
        <p:nvSpPr>
          <p:cNvPr id="4" name="灯片编号占位符 3"/>
          <p:cNvSpPr>
            <a:spLocks noGrp="1"/>
          </p:cNvSpPr>
          <p:nvPr>
            <p:ph type="sldNum" sz="quarter" idx="12"/>
          </p:nvPr>
        </p:nvSpPr>
        <p:spPr/>
        <p:txBody>
          <a:bodyPr/>
          <a:lstStyle>
            <a:lvl1pPr>
              <a:defRPr/>
            </a:lvl1pPr>
          </a:lstStyle>
          <a:p>
            <a:fld id="{9E241A04-ED9A-41ED-8A09-487477639CF0}" type="slidenum">
              <a:rPr lang="zh-CN" altLang="en-US" smtClean="0"/>
              <a:pPr/>
              <a:t>‹#›</a:t>
            </a:fld>
            <a:endParaRPr lang="en-US"/>
          </a:p>
        </p:txBody>
      </p:sp>
    </p:spTree>
    <p:extLst>
      <p:ext uri="{BB962C8B-B14F-4D97-AF65-F5344CB8AC3E}">
        <p14:creationId xmlns:p14="http://schemas.microsoft.com/office/powerpoint/2010/main" val="3802592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8847EAD5-093A-4CFC-BA1C-2A0545307FEB}" type="slidenum">
              <a:rPr lang="zh-CN" altLang="en-US" smtClean="0"/>
              <a:pPr/>
              <a:t>‹#›</a:t>
            </a:fld>
            <a:endParaRPr lang="en-US"/>
          </a:p>
        </p:txBody>
      </p:sp>
    </p:spTree>
    <p:extLst>
      <p:ext uri="{BB962C8B-B14F-4D97-AF65-F5344CB8AC3E}">
        <p14:creationId xmlns:p14="http://schemas.microsoft.com/office/powerpoint/2010/main" val="4103526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rtlCol="0"/>
          <a:lstStyle>
            <a:lvl1pPr>
              <a:defRPr>
                <a:solidFill>
                  <a:schemeClr val="tx1">
                    <a:tint val="75000"/>
                  </a:schemeClr>
                </a:solidFill>
              </a:defRPr>
            </a:lvl1pPr>
          </a:lstStyle>
          <a:p>
            <a:pPr>
              <a:defRPr/>
            </a:pPr>
            <a:fld id="{203EFA85-2AA2-4BFC-B46E-2398D009F8BD}" type="datetimeFigureOut">
              <a:rPr lang="zh-CN" altLang="en-US">
                <a:solidFill>
                  <a:prstClr val="black">
                    <a:tint val="75000"/>
                  </a:prstClr>
                </a:solidFill>
              </a:rPr>
              <a:pPr>
                <a:defRPr/>
              </a:pPr>
              <a:t>2019/1/24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rtlCol="0"/>
          <a:lstStyle>
            <a:lvl1pPr>
              <a:defRPr>
                <a:solidFill>
                  <a:schemeClr val="tx1">
                    <a:tint val="75000"/>
                  </a:schemeClr>
                </a:solidFill>
              </a:defRPr>
            </a:lvl1p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lvl1pPr>
              <a:defRPr>
                <a:solidFill>
                  <a:schemeClr val="tx1">
                    <a:tint val="75000"/>
                  </a:schemeClr>
                </a:solidFill>
              </a:defRPr>
            </a:lvl1pPr>
          </a:lstStyle>
          <a:p>
            <a:pPr>
              <a:defRPr/>
            </a:pPr>
            <a:fld id="{8FE5D37B-6828-4374-B536-9E48C83C62A8}"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925261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4D9D27B4-4E5D-46F9-A2EE-9FD71E003DC2}" type="slidenum">
              <a:rPr lang="zh-CN" altLang="en-US" smtClean="0"/>
              <a:pPr/>
              <a:t>‹#›</a:t>
            </a:fld>
            <a:endParaRPr lang="en-US"/>
          </a:p>
        </p:txBody>
      </p:sp>
    </p:spTree>
    <p:extLst>
      <p:ext uri="{BB962C8B-B14F-4D97-AF65-F5344CB8AC3E}">
        <p14:creationId xmlns:p14="http://schemas.microsoft.com/office/powerpoint/2010/main" val="7061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758880B1-B8AD-4982-8F09-EA0D265F01DF}" type="slidenum">
              <a:rPr lang="zh-CN" altLang="en-US" smtClean="0"/>
              <a:pPr/>
              <a:t>‹#›</a:t>
            </a:fld>
            <a:endParaRPr lang="en-US"/>
          </a:p>
        </p:txBody>
      </p:sp>
    </p:spTree>
    <p:extLst>
      <p:ext uri="{BB962C8B-B14F-4D97-AF65-F5344CB8AC3E}">
        <p14:creationId xmlns:p14="http://schemas.microsoft.com/office/powerpoint/2010/main" val="4222033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25438"/>
            <a:ext cx="2057400" cy="58007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325438"/>
            <a:ext cx="6019800" cy="58007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1AB715E0-B2F7-4827-97B9-B4F7929657F7}" type="slidenum">
              <a:rPr lang="zh-CN" altLang="en-US" smtClean="0"/>
              <a:pPr/>
              <a:t>‹#›</a:t>
            </a:fld>
            <a:endParaRPr lang="en-US"/>
          </a:p>
        </p:txBody>
      </p:sp>
    </p:spTree>
    <p:extLst>
      <p:ext uri="{BB962C8B-B14F-4D97-AF65-F5344CB8AC3E}">
        <p14:creationId xmlns:p14="http://schemas.microsoft.com/office/powerpoint/2010/main" val="11329338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325438"/>
            <a:ext cx="8229600" cy="9271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245225"/>
            <a:ext cx="2133600" cy="476250"/>
          </a:xfrm>
        </p:spPr>
        <p:txBody>
          <a:bodyPr/>
          <a:lstStyle>
            <a:lvl1pPr>
              <a:defRPr/>
            </a:lvl1pPr>
          </a:lstStyle>
          <a:p>
            <a:endParaRPr lang="en-US"/>
          </a:p>
        </p:txBody>
      </p:sp>
      <p:sp>
        <p:nvSpPr>
          <p:cNvPr id="6" name="页脚占位符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灯片编号占位符 6"/>
          <p:cNvSpPr>
            <a:spLocks noGrp="1"/>
          </p:cNvSpPr>
          <p:nvPr>
            <p:ph type="sldNum" sz="quarter" idx="12"/>
          </p:nvPr>
        </p:nvSpPr>
        <p:spPr>
          <a:xfrm>
            <a:off x="6553200" y="6245225"/>
            <a:ext cx="2133600" cy="476250"/>
          </a:xfrm>
        </p:spPr>
        <p:txBody>
          <a:bodyPr/>
          <a:lstStyle>
            <a:lvl1pPr>
              <a:defRPr/>
            </a:lvl1pPr>
          </a:lstStyle>
          <a:p>
            <a:fld id="{C84FA46D-F602-45A6-BC08-628EC7EC70C0}" type="slidenum">
              <a:rPr lang="zh-CN" altLang="en-US" smtClean="0"/>
              <a:pPr/>
              <a:t>‹#›</a:t>
            </a:fld>
            <a:endParaRPr lang="en-US"/>
          </a:p>
        </p:txBody>
      </p:sp>
    </p:spTree>
    <p:extLst>
      <p:ext uri="{BB962C8B-B14F-4D97-AF65-F5344CB8AC3E}">
        <p14:creationId xmlns:p14="http://schemas.microsoft.com/office/powerpoint/2010/main" val="745367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reserve="1">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a:xfrm>
            <a:off x="457200" y="325438"/>
            <a:ext cx="8229600" cy="9271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8229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57200" y="3938588"/>
            <a:ext cx="8229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245225"/>
            <a:ext cx="2133600" cy="476250"/>
          </a:xfrm>
        </p:spPr>
        <p:txBody>
          <a:bodyPr/>
          <a:lstStyle>
            <a:lvl1pPr>
              <a:defRPr/>
            </a:lvl1pPr>
          </a:lstStyle>
          <a:p>
            <a:endParaRPr lang="en-US"/>
          </a:p>
        </p:txBody>
      </p:sp>
      <p:sp>
        <p:nvSpPr>
          <p:cNvPr id="6" name="页脚占位符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灯片编号占位符 6"/>
          <p:cNvSpPr>
            <a:spLocks noGrp="1"/>
          </p:cNvSpPr>
          <p:nvPr>
            <p:ph type="sldNum" sz="quarter" idx="12"/>
          </p:nvPr>
        </p:nvSpPr>
        <p:spPr>
          <a:xfrm>
            <a:off x="6553200" y="6245225"/>
            <a:ext cx="2133600" cy="476250"/>
          </a:xfrm>
        </p:spPr>
        <p:txBody>
          <a:bodyPr/>
          <a:lstStyle>
            <a:lvl1pPr>
              <a:defRPr/>
            </a:lvl1pPr>
          </a:lstStyle>
          <a:p>
            <a:fld id="{21E77A0B-CE75-46D4-883E-45ED625D9E31}" type="slidenum">
              <a:rPr lang="zh-CN" altLang="en-US" smtClean="0"/>
              <a:pPr/>
              <a:t>‹#›</a:t>
            </a:fld>
            <a:endParaRPr lang="en-US"/>
          </a:p>
        </p:txBody>
      </p:sp>
    </p:spTree>
    <p:extLst>
      <p:ext uri="{BB962C8B-B14F-4D97-AF65-F5344CB8AC3E}">
        <p14:creationId xmlns:p14="http://schemas.microsoft.com/office/powerpoint/2010/main" val="23774972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457200" y="325438"/>
            <a:ext cx="8229600" cy="927100"/>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457200" y="1600200"/>
            <a:ext cx="8229600" cy="4525963"/>
          </a:xfrm>
        </p:spPr>
        <p:txBody>
          <a:bodyPr/>
          <a:lstStyle/>
          <a:p>
            <a:r>
              <a:rPr lang="zh-CN" altLang="en-US" smtClean="0"/>
              <a:t>单击图标添加图表</a:t>
            </a:r>
            <a:endParaRPr lang="zh-CN" altLang="en-US"/>
          </a:p>
        </p:txBody>
      </p:sp>
      <p:sp>
        <p:nvSpPr>
          <p:cNvPr id="4" name="日期占位符 3"/>
          <p:cNvSpPr>
            <a:spLocks noGrp="1"/>
          </p:cNvSpPr>
          <p:nvPr>
            <p:ph type="dt" sz="half" idx="10"/>
          </p:nvPr>
        </p:nvSpPr>
        <p:spPr>
          <a:xfrm>
            <a:off x="457200" y="6245225"/>
            <a:ext cx="2133600" cy="476250"/>
          </a:xfrm>
        </p:spPr>
        <p:txBody>
          <a:bodyPr/>
          <a:lstStyle>
            <a:lvl1pPr>
              <a:defRPr/>
            </a:lvl1pPr>
          </a:lstStyle>
          <a:p>
            <a:endParaRPr lang="en-US"/>
          </a:p>
        </p:txBody>
      </p:sp>
      <p:sp>
        <p:nvSpPr>
          <p:cNvPr id="5" name="页脚占位符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灯片编号占位符 5"/>
          <p:cNvSpPr>
            <a:spLocks noGrp="1"/>
          </p:cNvSpPr>
          <p:nvPr>
            <p:ph type="sldNum" sz="quarter" idx="12"/>
          </p:nvPr>
        </p:nvSpPr>
        <p:spPr>
          <a:xfrm>
            <a:off x="6553200" y="6245225"/>
            <a:ext cx="2133600" cy="476250"/>
          </a:xfrm>
        </p:spPr>
        <p:txBody>
          <a:bodyPr/>
          <a:lstStyle>
            <a:lvl1pPr>
              <a:defRPr/>
            </a:lvl1pPr>
          </a:lstStyle>
          <a:p>
            <a:fld id="{FB386ED0-EE2E-4E20-8E6A-2D50E2739124}" type="slidenum">
              <a:rPr lang="zh-CN" altLang="en-US" smtClean="0"/>
              <a:pPr/>
              <a:t>‹#›</a:t>
            </a:fld>
            <a:endParaRPr lang="en-US"/>
          </a:p>
        </p:txBody>
      </p:sp>
    </p:spTree>
    <p:extLst>
      <p:ext uri="{BB962C8B-B14F-4D97-AF65-F5344CB8AC3E}">
        <p14:creationId xmlns:p14="http://schemas.microsoft.com/office/powerpoint/2010/main" val="69705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rtlCol="0"/>
          <a:lstStyle>
            <a:lvl1pPr>
              <a:defRPr>
                <a:solidFill>
                  <a:schemeClr val="tx1">
                    <a:tint val="75000"/>
                  </a:schemeClr>
                </a:solidFill>
              </a:defRPr>
            </a:lvl1pPr>
          </a:lstStyle>
          <a:p>
            <a:pPr>
              <a:defRPr/>
            </a:pPr>
            <a:fld id="{24647470-B98E-48DA-9C17-5D45B2D42CD7}" type="datetimeFigureOut">
              <a:rPr lang="zh-CN" altLang="en-US">
                <a:solidFill>
                  <a:prstClr val="black">
                    <a:tint val="75000"/>
                  </a:prstClr>
                </a:solidFill>
              </a:rPr>
              <a:pPr>
                <a:defRPr/>
              </a:pPr>
              <a:t>2019/1/24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rtlCol="0"/>
          <a:lstStyle>
            <a:lvl1pPr>
              <a:defRPr>
                <a:solidFill>
                  <a:schemeClr val="tx1">
                    <a:tint val="75000"/>
                  </a:schemeClr>
                </a:solidFill>
              </a:defRPr>
            </a:lvl1p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lvl1pPr>
              <a:defRPr>
                <a:solidFill>
                  <a:schemeClr val="tx1">
                    <a:tint val="75000"/>
                  </a:schemeClr>
                </a:solidFill>
              </a:defRPr>
            </a:lvl1pPr>
          </a:lstStyle>
          <a:p>
            <a:pPr>
              <a:defRPr/>
            </a:pPr>
            <a:fld id="{F1DEE819-BC33-43F8-BD76-79D942F3722B}"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213012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rtlCol="0"/>
          <a:lstStyle>
            <a:lvl1pPr>
              <a:defRPr>
                <a:solidFill>
                  <a:schemeClr val="tx1">
                    <a:tint val="75000"/>
                  </a:schemeClr>
                </a:solidFill>
              </a:defRPr>
            </a:lvl1pPr>
          </a:lstStyle>
          <a:p>
            <a:pPr>
              <a:defRPr/>
            </a:pPr>
            <a:fld id="{203EFA85-2AA2-4BFC-B46E-2398D009F8BD}" type="datetimeFigureOut">
              <a:rPr lang="zh-CN" altLang="en-US">
                <a:solidFill>
                  <a:prstClr val="black">
                    <a:tint val="75000"/>
                  </a:prstClr>
                </a:solidFill>
              </a:rPr>
              <a:pPr>
                <a:defRPr/>
              </a:pPr>
              <a:t>2019/1/24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rtlCol="0"/>
          <a:lstStyle>
            <a:lvl1pPr>
              <a:defRPr>
                <a:solidFill>
                  <a:schemeClr val="tx1">
                    <a:tint val="75000"/>
                  </a:schemeClr>
                </a:solidFill>
              </a:defRPr>
            </a:lvl1p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lvl1pPr>
              <a:defRPr>
                <a:solidFill>
                  <a:schemeClr val="tx1">
                    <a:tint val="75000"/>
                  </a:schemeClr>
                </a:solidFill>
              </a:defRPr>
            </a:lvl1pPr>
          </a:lstStyle>
          <a:p>
            <a:pPr>
              <a:defRPr/>
            </a:pPr>
            <a:fld id="{8FE5D37B-6828-4374-B536-9E48C83C62A8}"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9252613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rtlCol="0"/>
          <a:lstStyle>
            <a:lvl1pPr>
              <a:defRPr>
                <a:solidFill>
                  <a:schemeClr val="tx1">
                    <a:tint val="75000"/>
                  </a:schemeClr>
                </a:solidFill>
              </a:defRPr>
            </a:lvl1pPr>
          </a:lstStyle>
          <a:p>
            <a:pPr>
              <a:defRPr/>
            </a:pPr>
            <a:fld id="{76110181-E52A-425F-A74B-2F7598D0B274}" type="datetimeFigureOut">
              <a:rPr lang="zh-CN" altLang="en-US">
                <a:solidFill>
                  <a:prstClr val="black">
                    <a:tint val="75000"/>
                  </a:prstClr>
                </a:solidFill>
              </a:rPr>
              <a:pPr>
                <a:defRPr/>
              </a:pPr>
              <a:t>2019/1/24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rtlCol="0"/>
          <a:lstStyle>
            <a:lvl1pPr>
              <a:defRPr>
                <a:solidFill>
                  <a:schemeClr val="tx1">
                    <a:tint val="75000"/>
                  </a:schemeClr>
                </a:solidFill>
              </a:defRPr>
            </a:lvl1p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lvl1pPr>
              <a:defRPr>
                <a:solidFill>
                  <a:schemeClr val="tx1">
                    <a:tint val="75000"/>
                  </a:schemeClr>
                </a:solidFill>
              </a:defRPr>
            </a:lvl1pPr>
          </a:lstStyle>
          <a:p>
            <a:pPr>
              <a:defRPr/>
            </a:pPr>
            <a:fld id="{11E0BD62-37D5-4587-A386-82C8BA8803E5}"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258502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rtlCol="0"/>
          <a:lstStyle>
            <a:lvl1pPr>
              <a:defRPr>
                <a:solidFill>
                  <a:schemeClr val="tx1">
                    <a:tint val="75000"/>
                  </a:schemeClr>
                </a:solidFill>
              </a:defRPr>
            </a:lvl1pPr>
          </a:lstStyle>
          <a:p>
            <a:pPr>
              <a:defRPr/>
            </a:pPr>
            <a:fld id="{DB5D28D0-15BB-4630-96B6-9B603D997400}" type="datetimeFigureOut">
              <a:rPr lang="zh-CN" altLang="en-US">
                <a:solidFill>
                  <a:prstClr val="black">
                    <a:tint val="75000"/>
                  </a:prstClr>
                </a:solidFill>
              </a:rPr>
              <a:pPr>
                <a:defRPr/>
              </a:pPr>
              <a:t>2019/1/24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rtlCol="0"/>
          <a:lstStyle>
            <a:lvl1pPr>
              <a:defRPr>
                <a:solidFill>
                  <a:schemeClr val="tx1">
                    <a:tint val="75000"/>
                  </a:schemeClr>
                </a:solidFill>
              </a:defRPr>
            </a:lvl1pPr>
          </a:lstStyle>
          <a:p>
            <a:pPr>
              <a:defRPr/>
            </a:pPr>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rtlCol="0"/>
          <a:lstStyle>
            <a:lvl1pPr>
              <a:defRPr>
                <a:solidFill>
                  <a:schemeClr val="tx1">
                    <a:tint val="75000"/>
                  </a:schemeClr>
                </a:solidFill>
              </a:defRPr>
            </a:lvl1pPr>
          </a:lstStyle>
          <a:p>
            <a:pPr>
              <a:defRPr/>
            </a:pPr>
            <a:fld id="{222E6B7F-AA62-48BA-AA1F-94E6E42F3F60}"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048075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rtlCol="0"/>
          <a:lstStyle>
            <a:lvl1pPr>
              <a:defRPr>
                <a:solidFill>
                  <a:schemeClr val="tx1">
                    <a:tint val="75000"/>
                  </a:schemeClr>
                </a:solidFill>
              </a:defRPr>
            </a:lvl1pPr>
          </a:lstStyle>
          <a:p>
            <a:pPr>
              <a:defRPr/>
            </a:pPr>
            <a:fld id="{76110181-E52A-425F-A74B-2F7598D0B274}" type="datetimeFigureOut">
              <a:rPr lang="zh-CN" altLang="en-US">
                <a:solidFill>
                  <a:prstClr val="black">
                    <a:tint val="75000"/>
                  </a:prstClr>
                </a:solidFill>
              </a:rPr>
              <a:pPr>
                <a:defRPr/>
              </a:pPr>
              <a:t>2019/1/24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rtlCol="0"/>
          <a:lstStyle>
            <a:lvl1pPr>
              <a:defRPr>
                <a:solidFill>
                  <a:schemeClr val="tx1">
                    <a:tint val="75000"/>
                  </a:schemeClr>
                </a:solidFill>
              </a:defRPr>
            </a:lvl1p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lvl1pPr>
              <a:defRPr>
                <a:solidFill>
                  <a:schemeClr val="tx1">
                    <a:tint val="75000"/>
                  </a:schemeClr>
                </a:solidFill>
              </a:defRPr>
            </a:lvl1pPr>
          </a:lstStyle>
          <a:p>
            <a:pPr>
              <a:defRPr/>
            </a:pPr>
            <a:fld id="{11E0BD62-37D5-4587-A386-82C8BA8803E5}"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258502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rtlCol="0"/>
          <a:lstStyle>
            <a:lvl1pPr>
              <a:defRPr>
                <a:solidFill>
                  <a:schemeClr val="tx1">
                    <a:tint val="75000"/>
                  </a:schemeClr>
                </a:solidFill>
              </a:defRPr>
            </a:lvl1pPr>
          </a:lstStyle>
          <a:p>
            <a:pPr>
              <a:defRPr/>
            </a:pPr>
            <a:fld id="{DDB24142-0FDA-4705-8138-3F5A251D665E}" type="datetimeFigureOut">
              <a:rPr lang="zh-CN" altLang="en-US">
                <a:solidFill>
                  <a:prstClr val="black">
                    <a:tint val="75000"/>
                  </a:prstClr>
                </a:solidFill>
              </a:rPr>
              <a:pPr>
                <a:defRPr/>
              </a:pPr>
              <a:t>2019/1/24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rtlCol="0"/>
          <a:lstStyle>
            <a:lvl1pPr>
              <a:defRPr>
                <a:solidFill>
                  <a:schemeClr val="tx1">
                    <a:tint val="75000"/>
                  </a:schemeClr>
                </a:solidFill>
              </a:defRPr>
            </a:lvl1pPr>
          </a:lstStyle>
          <a:p>
            <a:pPr>
              <a:defRPr/>
            </a:pPr>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rtlCol="0"/>
          <a:lstStyle>
            <a:lvl1pPr>
              <a:defRPr>
                <a:solidFill>
                  <a:schemeClr val="tx1">
                    <a:tint val="75000"/>
                  </a:schemeClr>
                </a:solidFill>
              </a:defRPr>
            </a:lvl1pPr>
          </a:lstStyle>
          <a:p>
            <a:pPr>
              <a:defRPr/>
            </a:pPr>
            <a:fld id="{ED5D77BD-A277-41F7-ADA7-CF4FC31E4917}"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0375339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rtlCol="0"/>
          <a:lstStyle>
            <a:lvl1pPr>
              <a:defRPr>
                <a:solidFill>
                  <a:schemeClr val="tx1">
                    <a:tint val="75000"/>
                  </a:schemeClr>
                </a:solidFill>
              </a:defRPr>
            </a:lvl1pPr>
          </a:lstStyle>
          <a:p>
            <a:pPr>
              <a:defRPr/>
            </a:pPr>
            <a:fld id="{F5278F58-9878-4304-8BCB-EA6A8FECDDB3}" type="datetimeFigureOut">
              <a:rPr lang="zh-CN" altLang="en-US">
                <a:solidFill>
                  <a:prstClr val="black">
                    <a:tint val="75000"/>
                  </a:prstClr>
                </a:solidFill>
              </a:rPr>
              <a:pPr>
                <a:defRPr/>
              </a:pPr>
              <a:t>2019/1/24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rtlCol="0"/>
          <a:lstStyle>
            <a:lvl1pPr>
              <a:defRPr>
                <a:solidFill>
                  <a:schemeClr val="tx1">
                    <a:tint val="75000"/>
                  </a:schemeClr>
                </a:solidFill>
              </a:defRPr>
            </a:lvl1pPr>
          </a:lstStyle>
          <a:p>
            <a:pPr>
              <a:defRPr/>
            </a:pPr>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rtlCol="0"/>
          <a:lstStyle>
            <a:lvl1pPr>
              <a:defRPr>
                <a:solidFill>
                  <a:schemeClr val="tx1">
                    <a:tint val="75000"/>
                  </a:schemeClr>
                </a:solidFill>
              </a:defRPr>
            </a:lvl1pPr>
          </a:lstStyle>
          <a:p>
            <a:pPr>
              <a:defRPr/>
            </a:pPr>
            <a:fld id="{EF7F1052-6709-49EE-966F-1222A108DA10}"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9049638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a:defRPr>
                <a:solidFill>
                  <a:schemeClr val="tx1">
                    <a:tint val="75000"/>
                  </a:schemeClr>
                </a:solidFill>
              </a:defRPr>
            </a:lvl1pPr>
          </a:lstStyle>
          <a:p>
            <a:pPr>
              <a:defRPr/>
            </a:pPr>
            <a:fld id="{B5228070-9A98-436D-92EC-80F2A94038ED}" type="datetimeFigureOut">
              <a:rPr lang="zh-CN" altLang="en-US">
                <a:solidFill>
                  <a:prstClr val="black">
                    <a:tint val="75000"/>
                  </a:prstClr>
                </a:solidFill>
              </a:rPr>
              <a:pPr>
                <a:defRPr/>
              </a:pPr>
              <a:t>2019/1/24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rtlCol="0"/>
          <a:lstStyle>
            <a:lvl1pPr>
              <a:defRPr>
                <a:solidFill>
                  <a:schemeClr val="tx1">
                    <a:tint val="75000"/>
                  </a:schemeClr>
                </a:solidFill>
              </a:defRPr>
            </a:lvl1pPr>
          </a:lstStyle>
          <a:p>
            <a:pPr>
              <a:defRPr/>
            </a:pPr>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rtlCol="0"/>
          <a:lstStyle>
            <a:lvl1pPr>
              <a:defRPr>
                <a:solidFill>
                  <a:schemeClr val="tx1">
                    <a:tint val="75000"/>
                  </a:schemeClr>
                </a:solidFill>
              </a:defRPr>
            </a:lvl1pPr>
          </a:lstStyle>
          <a:p>
            <a:pPr>
              <a:defRPr/>
            </a:pPr>
            <a:fld id="{5B8D4FC0-8B17-4EDA-BCC5-ADFF6424E158}"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9506581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rtlCol="0"/>
          <a:lstStyle>
            <a:lvl1pPr>
              <a:defRPr>
                <a:solidFill>
                  <a:schemeClr val="tx1">
                    <a:tint val="75000"/>
                  </a:schemeClr>
                </a:solidFill>
              </a:defRPr>
            </a:lvl1pPr>
          </a:lstStyle>
          <a:p>
            <a:pPr>
              <a:defRPr/>
            </a:pPr>
            <a:fld id="{3CF820AE-05CD-4129-9F7E-9ADFDCE555B3}" type="datetimeFigureOut">
              <a:rPr lang="zh-CN" altLang="en-US">
                <a:solidFill>
                  <a:prstClr val="black">
                    <a:tint val="75000"/>
                  </a:prstClr>
                </a:solidFill>
              </a:rPr>
              <a:pPr>
                <a:defRPr/>
              </a:pPr>
              <a:t>2019/1/24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rtlCol="0"/>
          <a:lstStyle>
            <a:lvl1pPr>
              <a:defRPr>
                <a:solidFill>
                  <a:schemeClr val="tx1">
                    <a:tint val="75000"/>
                  </a:schemeClr>
                </a:solidFill>
              </a:defRPr>
            </a:lvl1pPr>
          </a:lstStyle>
          <a:p>
            <a:pPr>
              <a:defRPr/>
            </a:pPr>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rtlCol="0"/>
          <a:lstStyle>
            <a:lvl1pPr>
              <a:defRPr>
                <a:solidFill>
                  <a:schemeClr val="tx1">
                    <a:tint val="75000"/>
                  </a:schemeClr>
                </a:solidFill>
              </a:defRPr>
            </a:lvl1pPr>
          </a:lstStyle>
          <a:p>
            <a:pPr>
              <a:defRPr/>
            </a:pPr>
            <a:fld id="{5C9B0944-035C-432E-999E-E60D2AFFEAF3}"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675295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smtClean="0"/>
              <a:t>单击图标添加图片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rtlCol="0"/>
          <a:lstStyle>
            <a:lvl1pPr>
              <a:defRPr>
                <a:solidFill>
                  <a:schemeClr val="tx1">
                    <a:tint val="75000"/>
                  </a:schemeClr>
                </a:solidFill>
              </a:defRPr>
            </a:lvl1pPr>
          </a:lstStyle>
          <a:p>
            <a:pPr>
              <a:defRPr/>
            </a:pPr>
            <a:fld id="{A95207AF-8261-4B9B-A7E4-B2C4C4C6F9E3}" type="datetimeFigureOut">
              <a:rPr lang="zh-CN" altLang="en-US">
                <a:solidFill>
                  <a:prstClr val="black">
                    <a:tint val="75000"/>
                  </a:prstClr>
                </a:solidFill>
              </a:rPr>
              <a:pPr>
                <a:defRPr/>
              </a:pPr>
              <a:t>2019/1/24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rtlCol="0"/>
          <a:lstStyle>
            <a:lvl1pPr>
              <a:defRPr>
                <a:solidFill>
                  <a:schemeClr val="tx1">
                    <a:tint val="75000"/>
                  </a:schemeClr>
                </a:solidFill>
              </a:defRPr>
            </a:lvl1pPr>
          </a:lstStyle>
          <a:p>
            <a:pPr>
              <a:defRPr/>
            </a:pPr>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rtlCol="0"/>
          <a:lstStyle>
            <a:lvl1pPr>
              <a:defRPr>
                <a:solidFill>
                  <a:schemeClr val="tx1">
                    <a:tint val="75000"/>
                  </a:schemeClr>
                </a:solidFill>
              </a:defRPr>
            </a:lvl1pPr>
          </a:lstStyle>
          <a:p>
            <a:pPr>
              <a:defRPr/>
            </a:pPr>
            <a:fld id="{554AC2D5-6714-4644-931E-8DE7A2AD4126}"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8460247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rtlCol="0"/>
          <a:lstStyle>
            <a:lvl1pPr>
              <a:defRPr>
                <a:solidFill>
                  <a:schemeClr val="tx1">
                    <a:tint val="75000"/>
                  </a:schemeClr>
                </a:solidFill>
              </a:defRPr>
            </a:lvl1pPr>
          </a:lstStyle>
          <a:p>
            <a:pPr>
              <a:defRPr/>
            </a:pPr>
            <a:fld id="{1FFD24F8-E6E1-489D-AEB1-91713C53BC60}" type="datetimeFigureOut">
              <a:rPr lang="zh-CN" altLang="en-US">
                <a:solidFill>
                  <a:prstClr val="black">
                    <a:tint val="75000"/>
                  </a:prstClr>
                </a:solidFill>
              </a:rPr>
              <a:pPr>
                <a:defRPr/>
              </a:pPr>
              <a:t>2019/1/24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rtlCol="0"/>
          <a:lstStyle>
            <a:lvl1pPr>
              <a:defRPr>
                <a:solidFill>
                  <a:schemeClr val="tx1">
                    <a:tint val="75000"/>
                  </a:schemeClr>
                </a:solidFill>
              </a:defRPr>
            </a:lvl1p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lvl1pPr>
              <a:defRPr>
                <a:solidFill>
                  <a:schemeClr val="tx1">
                    <a:tint val="75000"/>
                  </a:schemeClr>
                </a:solidFill>
              </a:defRPr>
            </a:lvl1pPr>
          </a:lstStyle>
          <a:p>
            <a:pPr>
              <a:defRPr/>
            </a:pPr>
            <a:fld id="{52FDFF3D-12F1-4B16-B359-9C78505D0D22}"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6915507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rtlCol="0"/>
          <a:lstStyle>
            <a:lvl1pPr>
              <a:defRPr>
                <a:solidFill>
                  <a:schemeClr val="tx1">
                    <a:tint val="75000"/>
                  </a:schemeClr>
                </a:solidFill>
              </a:defRPr>
            </a:lvl1pPr>
          </a:lstStyle>
          <a:p>
            <a:pPr>
              <a:defRPr/>
            </a:pPr>
            <a:fld id="{3E41400C-D6A7-46ED-90A5-18273B93B3D3}" type="datetimeFigureOut">
              <a:rPr lang="zh-CN" altLang="en-US">
                <a:solidFill>
                  <a:prstClr val="black">
                    <a:tint val="75000"/>
                  </a:prstClr>
                </a:solidFill>
              </a:rPr>
              <a:pPr>
                <a:defRPr/>
              </a:pPr>
              <a:t>2019/1/24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rtlCol="0"/>
          <a:lstStyle>
            <a:lvl1pPr>
              <a:defRPr>
                <a:solidFill>
                  <a:schemeClr val="tx1">
                    <a:tint val="75000"/>
                  </a:schemeClr>
                </a:solidFill>
              </a:defRPr>
            </a:lvl1p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lvl1pPr>
              <a:defRPr>
                <a:solidFill>
                  <a:schemeClr val="tx1">
                    <a:tint val="75000"/>
                  </a:schemeClr>
                </a:solidFill>
              </a:defRPr>
            </a:lvl1pPr>
          </a:lstStyle>
          <a:p>
            <a:pPr>
              <a:defRPr/>
            </a:pPr>
            <a:fld id="{8A3A5A04-3C73-48EB-94D3-2E370F1EE349}"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01037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rtlCol="0"/>
          <a:lstStyle>
            <a:lvl1pPr>
              <a:defRPr>
                <a:solidFill>
                  <a:schemeClr val="tx1">
                    <a:tint val="75000"/>
                  </a:schemeClr>
                </a:solidFill>
              </a:defRPr>
            </a:lvl1pPr>
          </a:lstStyle>
          <a:p>
            <a:pPr>
              <a:defRPr/>
            </a:pPr>
            <a:fld id="{DB5D28D0-15BB-4630-96B6-9B603D997400}" type="datetimeFigureOut">
              <a:rPr lang="zh-CN" altLang="en-US">
                <a:solidFill>
                  <a:prstClr val="black">
                    <a:tint val="75000"/>
                  </a:prstClr>
                </a:solidFill>
              </a:rPr>
              <a:pPr>
                <a:defRPr/>
              </a:pPr>
              <a:t>2019/1/24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rtlCol="0"/>
          <a:lstStyle>
            <a:lvl1pPr>
              <a:defRPr>
                <a:solidFill>
                  <a:schemeClr val="tx1">
                    <a:tint val="75000"/>
                  </a:schemeClr>
                </a:solidFill>
              </a:defRPr>
            </a:lvl1pPr>
          </a:lstStyle>
          <a:p>
            <a:pPr>
              <a:defRPr/>
            </a:pPr>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rtlCol="0"/>
          <a:lstStyle>
            <a:lvl1pPr>
              <a:defRPr>
                <a:solidFill>
                  <a:schemeClr val="tx1">
                    <a:tint val="75000"/>
                  </a:schemeClr>
                </a:solidFill>
              </a:defRPr>
            </a:lvl1pPr>
          </a:lstStyle>
          <a:p>
            <a:pPr>
              <a:defRPr/>
            </a:pPr>
            <a:fld id="{222E6B7F-AA62-48BA-AA1F-94E6E42F3F60}"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048075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rtlCol="0"/>
          <a:lstStyle>
            <a:lvl1pPr>
              <a:defRPr>
                <a:solidFill>
                  <a:schemeClr val="tx1">
                    <a:tint val="75000"/>
                  </a:schemeClr>
                </a:solidFill>
              </a:defRPr>
            </a:lvl1pPr>
          </a:lstStyle>
          <a:p>
            <a:pPr>
              <a:defRPr/>
            </a:pPr>
            <a:fld id="{DDB24142-0FDA-4705-8138-3F5A251D665E}" type="datetimeFigureOut">
              <a:rPr lang="zh-CN" altLang="en-US">
                <a:solidFill>
                  <a:prstClr val="black">
                    <a:tint val="75000"/>
                  </a:prstClr>
                </a:solidFill>
              </a:rPr>
              <a:pPr>
                <a:defRPr/>
              </a:pPr>
              <a:t>2019/1/24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rtlCol="0"/>
          <a:lstStyle>
            <a:lvl1pPr>
              <a:defRPr>
                <a:solidFill>
                  <a:schemeClr val="tx1">
                    <a:tint val="75000"/>
                  </a:schemeClr>
                </a:solidFill>
              </a:defRPr>
            </a:lvl1pPr>
          </a:lstStyle>
          <a:p>
            <a:pPr>
              <a:defRPr/>
            </a:pPr>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rtlCol="0"/>
          <a:lstStyle>
            <a:lvl1pPr>
              <a:defRPr>
                <a:solidFill>
                  <a:schemeClr val="tx1">
                    <a:tint val="75000"/>
                  </a:schemeClr>
                </a:solidFill>
              </a:defRPr>
            </a:lvl1pPr>
          </a:lstStyle>
          <a:p>
            <a:pPr>
              <a:defRPr/>
            </a:pPr>
            <a:fld id="{ED5D77BD-A277-41F7-ADA7-CF4FC31E4917}"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037533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rtlCol="0"/>
          <a:lstStyle>
            <a:lvl1pPr>
              <a:defRPr>
                <a:solidFill>
                  <a:schemeClr val="tx1">
                    <a:tint val="75000"/>
                  </a:schemeClr>
                </a:solidFill>
              </a:defRPr>
            </a:lvl1pPr>
          </a:lstStyle>
          <a:p>
            <a:pPr>
              <a:defRPr/>
            </a:pPr>
            <a:fld id="{F5278F58-9878-4304-8BCB-EA6A8FECDDB3}" type="datetimeFigureOut">
              <a:rPr lang="zh-CN" altLang="en-US">
                <a:solidFill>
                  <a:prstClr val="black">
                    <a:tint val="75000"/>
                  </a:prstClr>
                </a:solidFill>
              </a:rPr>
              <a:pPr>
                <a:defRPr/>
              </a:pPr>
              <a:t>2019/1/24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rtlCol="0"/>
          <a:lstStyle>
            <a:lvl1pPr>
              <a:defRPr>
                <a:solidFill>
                  <a:schemeClr val="tx1">
                    <a:tint val="75000"/>
                  </a:schemeClr>
                </a:solidFill>
              </a:defRPr>
            </a:lvl1pPr>
          </a:lstStyle>
          <a:p>
            <a:pPr>
              <a:defRPr/>
            </a:pPr>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rtlCol="0"/>
          <a:lstStyle>
            <a:lvl1pPr>
              <a:defRPr>
                <a:solidFill>
                  <a:schemeClr val="tx1">
                    <a:tint val="75000"/>
                  </a:schemeClr>
                </a:solidFill>
              </a:defRPr>
            </a:lvl1pPr>
          </a:lstStyle>
          <a:p>
            <a:pPr>
              <a:defRPr/>
            </a:pPr>
            <a:fld id="{EF7F1052-6709-49EE-966F-1222A108DA10}"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904963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a:defRPr>
                <a:solidFill>
                  <a:schemeClr val="tx1">
                    <a:tint val="75000"/>
                  </a:schemeClr>
                </a:solidFill>
              </a:defRPr>
            </a:lvl1pPr>
          </a:lstStyle>
          <a:p>
            <a:pPr>
              <a:defRPr/>
            </a:pPr>
            <a:fld id="{B5228070-9A98-436D-92EC-80F2A94038ED}" type="datetimeFigureOut">
              <a:rPr lang="zh-CN" altLang="en-US">
                <a:solidFill>
                  <a:prstClr val="black">
                    <a:tint val="75000"/>
                  </a:prstClr>
                </a:solidFill>
              </a:rPr>
              <a:pPr>
                <a:defRPr/>
              </a:pPr>
              <a:t>2019/1/24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rtlCol="0"/>
          <a:lstStyle>
            <a:lvl1pPr>
              <a:defRPr>
                <a:solidFill>
                  <a:schemeClr val="tx1">
                    <a:tint val="75000"/>
                  </a:schemeClr>
                </a:solidFill>
              </a:defRPr>
            </a:lvl1pPr>
          </a:lstStyle>
          <a:p>
            <a:pPr>
              <a:defRPr/>
            </a:pPr>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rtlCol="0"/>
          <a:lstStyle>
            <a:lvl1pPr>
              <a:defRPr>
                <a:solidFill>
                  <a:schemeClr val="tx1">
                    <a:tint val="75000"/>
                  </a:schemeClr>
                </a:solidFill>
              </a:defRPr>
            </a:lvl1pPr>
          </a:lstStyle>
          <a:p>
            <a:pPr>
              <a:defRPr/>
            </a:pPr>
            <a:fld id="{5B8D4FC0-8B17-4EDA-BCC5-ADFF6424E158}"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950658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rtlCol="0"/>
          <a:lstStyle>
            <a:lvl1pPr>
              <a:defRPr>
                <a:solidFill>
                  <a:schemeClr val="tx1">
                    <a:tint val="75000"/>
                  </a:schemeClr>
                </a:solidFill>
              </a:defRPr>
            </a:lvl1pPr>
          </a:lstStyle>
          <a:p>
            <a:pPr>
              <a:defRPr/>
            </a:pPr>
            <a:fld id="{3CF820AE-05CD-4129-9F7E-9ADFDCE555B3}" type="datetimeFigureOut">
              <a:rPr lang="zh-CN" altLang="en-US">
                <a:solidFill>
                  <a:prstClr val="black">
                    <a:tint val="75000"/>
                  </a:prstClr>
                </a:solidFill>
              </a:rPr>
              <a:pPr>
                <a:defRPr/>
              </a:pPr>
              <a:t>2019/1/24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rtlCol="0"/>
          <a:lstStyle>
            <a:lvl1pPr>
              <a:defRPr>
                <a:solidFill>
                  <a:schemeClr val="tx1">
                    <a:tint val="75000"/>
                  </a:schemeClr>
                </a:solidFill>
              </a:defRPr>
            </a:lvl1pPr>
          </a:lstStyle>
          <a:p>
            <a:pPr>
              <a:defRPr/>
            </a:pPr>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rtlCol="0"/>
          <a:lstStyle>
            <a:lvl1pPr>
              <a:defRPr>
                <a:solidFill>
                  <a:schemeClr val="tx1">
                    <a:tint val="75000"/>
                  </a:schemeClr>
                </a:solidFill>
              </a:defRPr>
            </a:lvl1pPr>
          </a:lstStyle>
          <a:p>
            <a:pPr>
              <a:defRPr/>
            </a:pPr>
            <a:fld id="{5C9B0944-035C-432E-999E-E60D2AFFEAF3}"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675295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smtClean="0"/>
              <a:t>单击图标添加图片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rtlCol="0"/>
          <a:lstStyle>
            <a:lvl1pPr>
              <a:defRPr>
                <a:solidFill>
                  <a:schemeClr val="tx1">
                    <a:tint val="75000"/>
                  </a:schemeClr>
                </a:solidFill>
              </a:defRPr>
            </a:lvl1pPr>
          </a:lstStyle>
          <a:p>
            <a:pPr>
              <a:defRPr/>
            </a:pPr>
            <a:fld id="{A95207AF-8261-4B9B-A7E4-B2C4C4C6F9E3}" type="datetimeFigureOut">
              <a:rPr lang="zh-CN" altLang="en-US">
                <a:solidFill>
                  <a:prstClr val="black">
                    <a:tint val="75000"/>
                  </a:prstClr>
                </a:solidFill>
              </a:rPr>
              <a:pPr>
                <a:defRPr/>
              </a:pPr>
              <a:t>2019/1/24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rtlCol="0"/>
          <a:lstStyle>
            <a:lvl1pPr>
              <a:defRPr>
                <a:solidFill>
                  <a:schemeClr val="tx1">
                    <a:tint val="75000"/>
                  </a:schemeClr>
                </a:solidFill>
              </a:defRPr>
            </a:lvl1pPr>
          </a:lstStyle>
          <a:p>
            <a:pPr>
              <a:defRPr/>
            </a:pPr>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rtlCol="0"/>
          <a:lstStyle>
            <a:lvl1pPr>
              <a:defRPr>
                <a:solidFill>
                  <a:schemeClr val="tx1">
                    <a:tint val="75000"/>
                  </a:schemeClr>
                </a:solidFill>
              </a:defRPr>
            </a:lvl1pPr>
          </a:lstStyle>
          <a:p>
            <a:pPr>
              <a:defRPr/>
            </a:pPr>
            <a:fld id="{554AC2D5-6714-4644-931E-8DE7A2AD4126}"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84602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Date Placeholder 3"/>
          <p:cNvSpPr>
            <a:spLocks noGrp="1"/>
          </p:cNvSpPr>
          <p:nvPr>
            <p:ph type="dt" sz="half" idx="2"/>
          </p:nvPr>
        </p:nvSpPr>
        <p:spPr>
          <a:xfrm>
            <a:off x="628650" y="6356351"/>
            <a:ext cx="20574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defRPr>
            </a:lvl1pPr>
          </a:lstStyle>
          <a:p>
            <a:pPr eaLnBrk="0" hangingPunct="0">
              <a:buFontTx/>
              <a:buNone/>
            </a:pPr>
            <a:endParaRPr lang="en-US" altLang="zh-CN" smtClean="0"/>
          </a:p>
        </p:txBody>
      </p:sp>
      <p:sp>
        <p:nvSpPr>
          <p:cNvPr id="5" name="Footer Placeholder 4"/>
          <p:cNvSpPr>
            <a:spLocks noGrp="1"/>
          </p:cNvSpPr>
          <p:nvPr>
            <p:ph type="ftr" sz="quarter" idx="3"/>
          </p:nvPr>
        </p:nvSpPr>
        <p:spPr>
          <a:xfrm>
            <a:off x="3028950" y="6356351"/>
            <a:ext cx="3086100"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898989"/>
                </a:solidFill>
              </a:defRPr>
            </a:lvl1pPr>
          </a:lstStyle>
          <a:p>
            <a:pPr eaLnBrk="0" hangingPunct="0">
              <a:buFontTx/>
              <a:buNone/>
            </a:pPr>
            <a:endParaRPr lang="en-US" altLang="zh-CN" smtClean="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eaLnBrk="0" hangingPunct="0">
              <a:buFontTx/>
              <a:buNone/>
            </a:pPr>
            <a:fld id="{051DAF38-F529-45A9-B550-C61ECA1CA526}" type="slidenum">
              <a:rPr lang="zh-CN" altLang="en-US" smtClean="0"/>
              <a:pPr eaLnBrk="0" hangingPunct="0">
                <a:buFontTx/>
                <a:buNone/>
              </a:pPr>
              <a:t>‹#›</a:t>
            </a:fld>
            <a:endParaRPr lang="en-US" altLang="zh-CN" smtClean="0"/>
          </a:p>
        </p:txBody>
      </p:sp>
    </p:spTree>
    <p:extLst>
      <p:ext uri="{BB962C8B-B14F-4D97-AF65-F5344CB8AC3E}">
        <p14:creationId xmlns:p14="http://schemas.microsoft.com/office/powerpoint/2010/main" val="65048922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Calibri Light" panose="020F0302020204030204" pitchFamily="34" charset="0"/>
        </a:defRPr>
      </a:lvl2pPr>
      <a:lvl3pPr algn="l" rtl="0" fontAlgn="base">
        <a:lnSpc>
          <a:spcPct val="90000"/>
        </a:lnSpc>
        <a:spcBef>
          <a:spcPct val="0"/>
        </a:spcBef>
        <a:spcAft>
          <a:spcPct val="0"/>
        </a:spcAft>
        <a:defRPr sz="3300">
          <a:solidFill>
            <a:schemeClr val="tx1"/>
          </a:solidFill>
          <a:latin typeface="Calibri Light" panose="020F0302020204030204" pitchFamily="34" charset="0"/>
        </a:defRPr>
      </a:lvl3pPr>
      <a:lvl4pPr algn="l" rtl="0" fontAlgn="base">
        <a:lnSpc>
          <a:spcPct val="90000"/>
        </a:lnSpc>
        <a:spcBef>
          <a:spcPct val="0"/>
        </a:spcBef>
        <a:spcAft>
          <a:spcPct val="0"/>
        </a:spcAft>
        <a:defRPr sz="3300">
          <a:solidFill>
            <a:schemeClr val="tx1"/>
          </a:solidFill>
          <a:latin typeface="Calibri Light" panose="020F0302020204030204" pitchFamily="34" charset="0"/>
        </a:defRPr>
      </a:lvl4pPr>
      <a:lvl5pPr algn="l" rtl="0" fontAlgn="base">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a:off x="-7938" y="-7938"/>
            <a:ext cx="9155113" cy="6870701"/>
          </a:xfrm>
          <a:custGeom>
            <a:avLst/>
            <a:gdLst>
              <a:gd name="T0" fmla="*/ 5766 w 5768"/>
              <a:gd name="T1" fmla="*/ 605 h 4329"/>
              <a:gd name="T2" fmla="*/ 5768 w 5768"/>
              <a:gd name="T3" fmla="*/ 4325 h 4329"/>
              <a:gd name="T4" fmla="*/ 1082 w 5768"/>
              <a:gd name="T5" fmla="*/ 4329 h 4329"/>
              <a:gd name="T6" fmla="*/ 13 w 5768"/>
              <a:gd name="T7" fmla="*/ 3351 h 4329"/>
              <a:gd name="T8" fmla="*/ 0 w 5768"/>
              <a:gd name="T9" fmla="*/ 0 h 4329"/>
              <a:gd name="T10" fmla="*/ 2428 w 5768"/>
              <a:gd name="T11" fmla="*/ 7 h 4329"/>
              <a:gd name="T12" fmla="*/ 5766 w 5768"/>
              <a:gd name="T13" fmla="*/ 605 h 4329"/>
            </a:gdLst>
            <a:ahLst/>
            <a:cxnLst>
              <a:cxn ang="0">
                <a:pos x="T0" y="T1"/>
              </a:cxn>
              <a:cxn ang="0">
                <a:pos x="T2" y="T3"/>
              </a:cxn>
              <a:cxn ang="0">
                <a:pos x="T4" y="T5"/>
              </a:cxn>
              <a:cxn ang="0">
                <a:pos x="T6" y="T7"/>
              </a:cxn>
              <a:cxn ang="0">
                <a:pos x="T8" y="T9"/>
              </a:cxn>
              <a:cxn ang="0">
                <a:pos x="T10" y="T11"/>
              </a:cxn>
              <a:cxn ang="0">
                <a:pos x="T12" y="T13"/>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7" name="Freeform 3"/>
          <p:cNvSpPr>
            <a:spLocks/>
          </p:cNvSpPr>
          <p:nvPr/>
        </p:nvSpPr>
        <p:spPr bwMode="auto">
          <a:xfrm>
            <a:off x="-3175" y="5500688"/>
            <a:ext cx="1439863" cy="1358900"/>
          </a:xfrm>
          <a:custGeom>
            <a:avLst/>
            <a:gdLst>
              <a:gd name="T0" fmla="*/ 0 w 1089"/>
              <a:gd name="T1" fmla="*/ 0 h 1100"/>
              <a:gd name="T2" fmla="*/ 0 w 1089"/>
              <a:gd name="T3" fmla="*/ 1100 h 1100"/>
              <a:gd name="T4" fmla="*/ 1089 w 1089"/>
              <a:gd name="T5" fmla="*/ 1100 h 1100"/>
              <a:gd name="T6" fmla="*/ 0 w 1089"/>
              <a:gd name="T7" fmla="*/ 0 h 1100"/>
            </a:gdLst>
            <a:ahLst/>
            <a:cxnLst>
              <a:cxn ang="0">
                <a:pos x="T0" y="T1"/>
              </a:cxn>
              <a:cxn ang="0">
                <a:pos x="T2" y="T3"/>
              </a:cxn>
              <a:cxn ang="0">
                <a:pos x="T4" y="T5"/>
              </a:cxn>
              <a:cxn ang="0">
                <a:pos x="T6" y="T7"/>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8" name="Line 4"/>
          <p:cNvSpPr>
            <a:spLocks noChangeShapeType="1"/>
          </p:cNvSpPr>
          <p:nvPr/>
        </p:nvSpPr>
        <p:spPr bwMode="auto">
          <a:xfrm>
            <a:off x="527050" y="0"/>
            <a:ext cx="0" cy="5910263"/>
          </a:xfrm>
          <a:prstGeom prst="line">
            <a:avLst/>
          </a:prstGeom>
          <a:noFill/>
          <a:ln w="9525" cmpd="sng">
            <a:solidFill>
              <a:srgbClr val="FFFFFF">
                <a:alpha val="50000"/>
              </a:srgbClr>
            </a:solidFill>
            <a:round/>
            <a:headEnd/>
            <a:tailEnd/>
          </a:ln>
          <a:effectLst>
            <a:outerShdw dist="17961" dir="2700000" algn="ctr" rotWithShape="0">
              <a:schemeClr val="accent2">
                <a:alpha val="34999"/>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1029" name="Line 5"/>
          <p:cNvSpPr>
            <a:spLocks noChangeShapeType="1"/>
          </p:cNvSpPr>
          <p:nvPr/>
        </p:nvSpPr>
        <p:spPr bwMode="auto">
          <a:xfrm>
            <a:off x="1677988" y="0"/>
            <a:ext cx="0" cy="6832600"/>
          </a:xfrm>
          <a:prstGeom prst="line">
            <a:avLst/>
          </a:prstGeom>
          <a:noFill/>
          <a:ln w="9525" cmpd="sng">
            <a:solidFill>
              <a:srgbClr val="FFFFFF">
                <a:alpha val="50000"/>
              </a:srgbClr>
            </a:solidFill>
            <a:round/>
            <a:headEnd/>
            <a:tailEnd/>
          </a:ln>
          <a:effectLst>
            <a:outerShdw dist="17961" dir="2700000" algn="ctr" rotWithShape="0">
              <a:schemeClr val="accent2">
                <a:alpha val="34999"/>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1030" name="Line 6"/>
          <p:cNvSpPr>
            <a:spLocks noChangeShapeType="1"/>
          </p:cNvSpPr>
          <p:nvPr/>
        </p:nvSpPr>
        <p:spPr bwMode="auto">
          <a:xfrm>
            <a:off x="2830513" y="0"/>
            <a:ext cx="0" cy="6861175"/>
          </a:xfrm>
          <a:prstGeom prst="line">
            <a:avLst/>
          </a:prstGeom>
          <a:noFill/>
          <a:ln w="9525" cmpd="sng">
            <a:solidFill>
              <a:srgbClr val="FFFFFF">
                <a:alpha val="50000"/>
              </a:srgbClr>
            </a:solidFill>
            <a:round/>
            <a:headEnd/>
            <a:tailEnd/>
          </a:ln>
          <a:effectLst>
            <a:outerShdw dist="17961" dir="2700000" algn="ctr" rotWithShape="0">
              <a:schemeClr val="accent2">
                <a:alpha val="34999"/>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1031" name="Line 7"/>
          <p:cNvSpPr>
            <a:spLocks noChangeShapeType="1"/>
          </p:cNvSpPr>
          <p:nvPr/>
        </p:nvSpPr>
        <p:spPr bwMode="auto">
          <a:xfrm>
            <a:off x="3983038" y="0"/>
            <a:ext cx="0" cy="6875463"/>
          </a:xfrm>
          <a:prstGeom prst="line">
            <a:avLst/>
          </a:prstGeom>
          <a:noFill/>
          <a:ln w="9525" cmpd="sng">
            <a:solidFill>
              <a:srgbClr val="FFFFFF">
                <a:alpha val="50000"/>
              </a:srgbClr>
            </a:solidFill>
            <a:round/>
            <a:headEnd/>
            <a:tailEnd/>
          </a:ln>
          <a:effectLst>
            <a:outerShdw dist="17961" dir="2700000" algn="ctr" rotWithShape="0">
              <a:schemeClr val="accent2">
                <a:alpha val="34999"/>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1032" name="Line 8"/>
          <p:cNvSpPr>
            <a:spLocks noChangeShapeType="1"/>
          </p:cNvSpPr>
          <p:nvPr/>
        </p:nvSpPr>
        <p:spPr bwMode="auto">
          <a:xfrm>
            <a:off x="5133975" y="388938"/>
            <a:ext cx="0" cy="6486525"/>
          </a:xfrm>
          <a:prstGeom prst="line">
            <a:avLst/>
          </a:prstGeom>
          <a:noFill/>
          <a:ln w="9525" cmpd="sng">
            <a:solidFill>
              <a:srgbClr val="FFFFFF">
                <a:alpha val="50000"/>
              </a:srgbClr>
            </a:solidFill>
            <a:round/>
            <a:headEnd/>
            <a:tailEnd/>
          </a:ln>
          <a:effectLst>
            <a:outerShdw dist="17961" dir="2700000" algn="ctr" rotWithShape="0">
              <a:schemeClr val="accent2">
                <a:alpha val="34999"/>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1033" name="Line 9"/>
          <p:cNvSpPr>
            <a:spLocks noChangeShapeType="1"/>
          </p:cNvSpPr>
          <p:nvPr/>
        </p:nvSpPr>
        <p:spPr bwMode="auto">
          <a:xfrm>
            <a:off x="6286500" y="619125"/>
            <a:ext cx="0" cy="6256338"/>
          </a:xfrm>
          <a:prstGeom prst="line">
            <a:avLst/>
          </a:prstGeom>
          <a:noFill/>
          <a:ln w="9525" cmpd="sng">
            <a:solidFill>
              <a:srgbClr val="FFFFFF">
                <a:alpha val="50000"/>
              </a:srgbClr>
            </a:solidFill>
            <a:round/>
            <a:headEnd/>
            <a:tailEnd/>
          </a:ln>
          <a:effectLst>
            <a:outerShdw dist="17961" dir="2700000" algn="ctr" rotWithShape="0">
              <a:schemeClr val="accent2">
                <a:alpha val="34999"/>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1034" name="Line 10"/>
          <p:cNvSpPr>
            <a:spLocks noChangeShapeType="1"/>
          </p:cNvSpPr>
          <p:nvPr/>
        </p:nvSpPr>
        <p:spPr bwMode="auto">
          <a:xfrm>
            <a:off x="7439025" y="773113"/>
            <a:ext cx="0" cy="6102350"/>
          </a:xfrm>
          <a:prstGeom prst="line">
            <a:avLst/>
          </a:prstGeom>
          <a:noFill/>
          <a:ln w="9525" cmpd="sng">
            <a:solidFill>
              <a:srgbClr val="FFFFFF">
                <a:alpha val="50000"/>
              </a:srgbClr>
            </a:solidFill>
            <a:round/>
            <a:headEnd/>
            <a:tailEnd/>
          </a:ln>
          <a:effectLst>
            <a:outerShdw dist="17961" dir="2700000" algn="ctr" rotWithShape="0">
              <a:schemeClr val="accent2">
                <a:alpha val="34999"/>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1035" name="Line 11"/>
          <p:cNvSpPr>
            <a:spLocks noChangeShapeType="1"/>
          </p:cNvSpPr>
          <p:nvPr/>
        </p:nvSpPr>
        <p:spPr bwMode="auto">
          <a:xfrm>
            <a:off x="8591550" y="900113"/>
            <a:ext cx="0" cy="5975350"/>
          </a:xfrm>
          <a:prstGeom prst="line">
            <a:avLst/>
          </a:prstGeom>
          <a:noFill/>
          <a:ln w="9525" cmpd="sng">
            <a:solidFill>
              <a:srgbClr val="FFFFFF">
                <a:alpha val="50000"/>
              </a:srgbClr>
            </a:solidFill>
            <a:round/>
            <a:headEnd/>
            <a:tailEnd/>
          </a:ln>
          <a:effectLst>
            <a:outerShdw dist="17961" dir="2700000" algn="ctr" rotWithShape="0">
              <a:schemeClr val="accent2">
                <a:alpha val="34999"/>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1036" name="Line 12"/>
          <p:cNvSpPr>
            <a:spLocks noChangeShapeType="1"/>
          </p:cNvSpPr>
          <p:nvPr/>
        </p:nvSpPr>
        <p:spPr bwMode="auto">
          <a:xfrm rot="5400000">
            <a:off x="2595563" y="-2176463"/>
            <a:ext cx="0" cy="5191125"/>
          </a:xfrm>
          <a:prstGeom prst="line">
            <a:avLst/>
          </a:prstGeom>
          <a:noFill/>
          <a:ln w="9525" cmpd="sng">
            <a:solidFill>
              <a:srgbClr val="FFFFFF">
                <a:alpha val="50000"/>
              </a:srgbClr>
            </a:solidFill>
            <a:round/>
            <a:headEnd/>
            <a:tailEnd/>
          </a:ln>
          <a:effectLst>
            <a:outerShdw dist="17961" dir="2700000" algn="ctr" rotWithShape="0">
              <a:schemeClr val="accent2">
                <a:alpha val="34999"/>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1037" name="Line 13"/>
          <p:cNvSpPr>
            <a:spLocks noChangeShapeType="1"/>
          </p:cNvSpPr>
          <p:nvPr/>
        </p:nvSpPr>
        <p:spPr bwMode="auto">
          <a:xfrm rot="5400000">
            <a:off x="4578350" y="-3036887"/>
            <a:ext cx="0" cy="9156700"/>
          </a:xfrm>
          <a:prstGeom prst="line">
            <a:avLst/>
          </a:prstGeom>
          <a:noFill/>
          <a:ln w="9525" cmpd="sng">
            <a:solidFill>
              <a:srgbClr val="FFFFFF">
                <a:alpha val="50000"/>
              </a:srgbClr>
            </a:solidFill>
            <a:round/>
            <a:headEnd/>
            <a:tailEnd/>
          </a:ln>
          <a:effectLst>
            <a:outerShdw dist="17961" dir="2700000" algn="ctr" rotWithShape="0">
              <a:schemeClr val="accent2">
                <a:alpha val="34999"/>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1038" name="Line 14"/>
          <p:cNvSpPr>
            <a:spLocks noChangeShapeType="1"/>
          </p:cNvSpPr>
          <p:nvPr/>
        </p:nvSpPr>
        <p:spPr bwMode="auto">
          <a:xfrm rot="5400000">
            <a:off x="4578350" y="-1912937"/>
            <a:ext cx="0" cy="9156700"/>
          </a:xfrm>
          <a:prstGeom prst="line">
            <a:avLst/>
          </a:prstGeom>
          <a:noFill/>
          <a:ln w="9525" cmpd="sng">
            <a:solidFill>
              <a:srgbClr val="FFFFFF">
                <a:alpha val="50000"/>
              </a:srgbClr>
            </a:solidFill>
            <a:round/>
            <a:headEnd/>
            <a:tailEnd/>
          </a:ln>
          <a:effectLst>
            <a:outerShdw dist="17961" dir="2700000" algn="ctr" rotWithShape="0">
              <a:schemeClr val="accent2">
                <a:alpha val="34999"/>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1039" name="Line 15"/>
          <p:cNvSpPr>
            <a:spLocks noChangeShapeType="1"/>
          </p:cNvSpPr>
          <p:nvPr/>
        </p:nvSpPr>
        <p:spPr bwMode="auto">
          <a:xfrm rot="5400000">
            <a:off x="4579938" y="-788988"/>
            <a:ext cx="0" cy="9153525"/>
          </a:xfrm>
          <a:prstGeom prst="line">
            <a:avLst/>
          </a:prstGeom>
          <a:noFill/>
          <a:ln w="9525" cmpd="sng">
            <a:solidFill>
              <a:srgbClr val="FFFFFF">
                <a:alpha val="50000"/>
              </a:srgbClr>
            </a:solidFill>
            <a:round/>
            <a:headEnd/>
            <a:tailEnd/>
          </a:ln>
          <a:effectLst>
            <a:outerShdw dist="17961" dir="2700000" algn="ctr" rotWithShape="0">
              <a:schemeClr val="accent2">
                <a:alpha val="34999"/>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1040" name="Line 16"/>
          <p:cNvSpPr>
            <a:spLocks noChangeShapeType="1"/>
          </p:cNvSpPr>
          <p:nvPr/>
        </p:nvSpPr>
        <p:spPr bwMode="auto">
          <a:xfrm rot="5400000">
            <a:off x="4579938" y="334962"/>
            <a:ext cx="0" cy="9153525"/>
          </a:xfrm>
          <a:prstGeom prst="line">
            <a:avLst/>
          </a:prstGeom>
          <a:noFill/>
          <a:ln w="9525" cmpd="sng">
            <a:solidFill>
              <a:srgbClr val="FFFFFF">
                <a:alpha val="50000"/>
              </a:srgbClr>
            </a:solidFill>
            <a:round/>
            <a:headEnd/>
            <a:tailEnd/>
          </a:ln>
          <a:effectLst>
            <a:outerShdw dist="17961" dir="2700000" algn="ctr" rotWithShape="0">
              <a:schemeClr val="accent2">
                <a:alpha val="34999"/>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1041" name="Line 17"/>
          <p:cNvSpPr>
            <a:spLocks noChangeShapeType="1"/>
          </p:cNvSpPr>
          <p:nvPr/>
        </p:nvSpPr>
        <p:spPr bwMode="auto">
          <a:xfrm rot="5400000">
            <a:off x="4905376" y="1824037"/>
            <a:ext cx="0" cy="8423275"/>
          </a:xfrm>
          <a:prstGeom prst="line">
            <a:avLst/>
          </a:prstGeom>
          <a:noFill/>
          <a:ln w="9525" cmpd="sng">
            <a:solidFill>
              <a:srgbClr val="FFFFFF">
                <a:alpha val="50000"/>
              </a:srgbClr>
            </a:solidFill>
            <a:round/>
            <a:headEnd/>
            <a:tailEnd/>
          </a:ln>
          <a:effectLst>
            <a:outerShdw dist="17961" dir="2700000" algn="ctr" rotWithShape="0">
              <a:schemeClr val="accent2">
                <a:alpha val="34999"/>
              </a:scheme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1042" name="Rectangle 18"/>
          <p:cNvSpPr>
            <a:spLocks noChangeArrowheads="1"/>
          </p:cNvSpPr>
          <p:nvPr/>
        </p:nvSpPr>
        <p:spPr bwMode="auto">
          <a:xfrm>
            <a:off x="4005263" y="2692400"/>
            <a:ext cx="1128712" cy="1079500"/>
          </a:xfrm>
          <a:prstGeom prst="rect">
            <a:avLst/>
          </a:prstGeom>
          <a:solidFill>
            <a:srgbClr val="FFFFFF">
              <a:alpha val="25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ea typeface="宋体" panose="02010600030101010101" pitchFamily="2" charset="-122"/>
            </a:endParaRPr>
          </a:p>
        </p:txBody>
      </p:sp>
      <p:sp>
        <p:nvSpPr>
          <p:cNvPr id="1043" name="Rectangle 19"/>
          <p:cNvSpPr>
            <a:spLocks noChangeArrowheads="1"/>
          </p:cNvSpPr>
          <p:nvPr/>
        </p:nvSpPr>
        <p:spPr bwMode="auto">
          <a:xfrm>
            <a:off x="7459663" y="4937125"/>
            <a:ext cx="1120775" cy="1079500"/>
          </a:xfrm>
          <a:prstGeom prst="rect">
            <a:avLst/>
          </a:prstGeom>
          <a:solidFill>
            <a:srgbClr val="FFFFFF">
              <a:alpha val="2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ea typeface="宋体" panose="02010600030101010101" pitchFamily="2" charset="-122"/>
            </a:endParaRPr>
          </a:p>
        </p:txBody>
      </p:sp>
      <p:sp>
        <p:nvSpPr>
          <p:cNvPr id="1044" name="Rectangle 20"/>
          <p:cNvSpPr>
            <a:spLocks noChangeArrowheads="1"/>
          </p:cNvSpPr>
          <p:nvPr/>
        </p:nvSpPr>
        <p:spPr bwMode="auto">
          <a:xfrm>
            <a:off x="549275" y="3808413"/>
            <a:ext cx="1128713" cy="1079500"/>
          </a:xfrm>
          <a:prstGeom prst="rect">
            <a:avLst/>
          </a:prstGeom>
          <a:solidFill>
            <a:srgbClr val="FFFFFF">
              <a:alpha val="2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ea typeface="宋体" panose="02010600030101010101" pitchFamily="2" charset="-122"/>
            </a:endParaRPr>
          </a:p>
        </p:txBody>
      </p:sp>
      <p:sp>
        <p:nvSpPr>
          <p:cNvPr id="1045" name="Rectangle 21"/>
          <p:cNvSpPr>
            <a:spLocks noChangeArrowheads="1"/>
          </p:cNvSpPr>
          <p:nvPr/>
        </p:nvSpPr>
        <p:spPr bwMode="auto">
          <a:xfrm>
            <a:off x="6307138" y="6064250"/>
            <a:ext cx="1128712" cy="796925"/>
          </a:xfrm>
          <a:prstGeom prst="rect">
            <a:avLst/>
          </a:prstGeom>
          <a:solidFill>
            <a:srgbClr val="FFFFFF">
              <a:alpha val="2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ea typeface="宋体" panose="02010600030101010101" pitchFamily="2" charset="-122"/>
            </a:endParaRPr>
          </a:p>
        </p:txBody>
      </p:sp>
      <p:sp>
        <p:nvSpPr>
          <p:cNvPr id="1046" name="Rectangle 22"/>
          <p:cNvSpPr>
            <a:spLocks noChangeArrowheads="1"/>
          </p:cNvSpPr>
          <p:nvPr/>
        </p:nvSpPr>
        <p:spPr bwMode="auto">
          <a:xfrm>
            <a:off x="2846388" y="0"/>
            <a:ext cx="1128712" cy="404813"/>
          </a:xfrm>
          <a:prstGeom prst="rect">
            <a:avLst/>
          </a:prstGeom>
          <a:solidFill>
            <a:srgbClr val="FFFFFF">
              <a:alpha val="3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ea typeface="宋体" panose="02010600030101010101" pitchFamily="2" charset="-122"/>
            </a:endParaRPr>
          </a:p>
        </p:txBody>
      </p:sp>
      <p:sp>
        <p:nvSpPr>
          <p:cNvPr id="1047" name="Rectangle 23"/>
          <p:cNvSpPr>
            <a:spLocks noChangeArrowheads="1"/>
          </p:cNvSpPr>
          <p:nvPr/>
        </p:nvSpPr>
        <p:spPr bwMode="auto">
          <a:xfrm>
            <a:off x="2852738" y="4938713"/>
            <a:ext cx="1120775" cy="1079500"/>
          </a:xfrm>
          <a:prstGeom prst="rect">
            <a:avLst/>
          </a:prstGeom>
          <a:solidFill>
            <a:srgbClr val="FFFFFF">
              <a:alpha val="2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ea typeface="宋体" panose="02010600030101010101" pitchFamily="2" charset="-122"/>
            </a:endParaRPr>
          </a:p>
        </p:txBody>
      </p:sp>
      <p:sp>
        <p:nvSpPr>
          <p:cNvPr id="1048" name="Rectangle 24"/>
          <p:cNvSpPr>
            <a:spLocks noChangeArrowheads="1"/>
          </p:cNvSpPr>
          <p:nvPr/>
        </p:nvSpPr>
        <p:spPr bwMode="auto">
          <a:xfrm>
            <a:off x="6300788" y="1566863"/>
            <a:ext cx="1120775" cy="1079500"/>
          </a:xfrm>
          <a:prstGeom prst="rect">
            <a:avLst/>
          </a:prstGeom>
          <a:solidFill>
            <a:srgbClr val="FFFFFF">
              <a:alpha val="2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ea typeface="宋体" panose="02010600030101010101" pitchFamily="2" charset="-122"/>
            </a:endParaRPr>
          </a:p>
        </p:txBody>
      </p:sp>
      <p:sp>
        <p:nvSpPr>
          <p:cNvPr id="1049" name="Rectangle 2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1050" name="Rectangle 2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宋体" panose="02010600030101010101" pitchFamily="2" charset="-122"/>
              </a:defRPr>
            </a:lvl1pPr>
          </a:lstStyle>
          <a:p>
            <a:endParaRPr lang="en-US"/>
          </a:p>
        </p:txBody>
      </p:sp>
      <p:sp>
        <p:nvSpPr>
          <p:cNvPr id="1051" name="Rectangle 2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宋体" panose="02010600030101010101" pitchFamily="2" charset="-122"/>
              </a:defRPr>
            </a:lvl1pPr>
          </a:lstStyle>
          <a:p>
            <a:endParaRPr lang="en-US"/>
          </a:p>
        </p:txBody>
      </p:sp>
      <p:sp>
        <p:nvSpPr>
          <p:cNvPr id="1052" name="Rectangle 28"/>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宋体" panose="02010600030101010101" pitchFamily="2" charset="-122"/>
              </a:defRPr>
            </a:lvl1pPr>
          </a:lstStyle>
          <a:p>
            <a:fld id="{2BC5698D-E368-408B-932E-8121033A991A}" type="slidenum">
              <a:rPr lang="zh-CN" altLang="en-US" smtClean="0"/>
              <a:pPr/>
              <a:t>‹#›</a:t>
            </a:fld>
            <a:endParaRPr lang="en-US"/>
          </a:p>
        </p:txBody>
      </p:sp>
      <p:sp>
        <p:nvSpPr>
          <p:cNvPr id="1053" name="Freeform 29"/>
          <p:cNvSpPr>
            <a:spLocks/>
          </p:cNvSpPr>
          <p:nvPr/>
        </p:nvSpPr>
        <p:spPr bwMode="auto">
          <a:xfrm>
            <a:off x="4041775" y="0"/>
            <a:ext cx="5105400" cy="739775"/>
          </a:xfrm>
          <a:custGeom>
            <a:avLst/>
            <a:gdLst>
              <a:gd name="T0" fmla="*/ 3130 w 3130"/>
              <a:gd name="T1" fmla="*/ 453 h 453"/>
              <a:gd name="T2" fmla="*/ 3130 w 3130"/>
              <a:gd name="T3" fmla="*/ 0 h 453"/>
              <a:gd name="T4" fmla="*/ 0 w 3130"/>
              <a:gd name="T5" fmla="*/ 0 h 453"/>
              <a:gd name="T6" fmla="*/ 3130 w 3130"/>
              <a:gd name="T7" fmla="*/ 453 h 453"/>
            </a:gdLst>
            <a:ahLst/>
            <a:cxnLst>
              <a:cxn ang="0">
                <a:pos x="T0" y="T1"/>
              </a:cxn>
              <a:cxn ang="0">
                <a:pos x="T2" y="T3"/>
              </a:cxn>
              <a:cxn ang="0">
                <a:pos x="T4" y="T5"/>
              </a:cxn>
              <a:cxn ang="0">
                <a:pos x="T6" y="T7"/>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54" name="Rectangle 30"/>
          <p:cNvSpPr>
            <a:spLocks noGrp="1" noChangeArrowheads="1"/>
          </p:cNvSpPr>
          <p:nvPr>
            <p:ph type="title"/>
          </p:nvPr>
        </p:nvSpPr>
        <p:spPr bwMode="auto">
          <a:xfrm>
            <a:off x="457200" y="325438"/>
            <a:ext cx="8229600" cy="927100"/>
          </a:xfrm>
          <a:prstGeom prst="rect">
            <a:avLst/>
          </a:prstGeom>
          <a:noFill/>
          <a:ln>
            <a:noFill/>
          </a:ln>
          <a:effectLst>
            <a:outerShdw dist="35921"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pic>
        <p:nvPicPr>
          <p:cNvPr id="1055" name="Picture 31" descr="water"/>
          <p:cNvPicPr>
            <a:picLocks noChangeAspect="1" noChangeArrowheads="1"/>
          </p:cNvPicPr>
          <p:nvPr/>
        </p:nvPicPr>
        <p:blipFill>
          <a:blip r:embed="rId16">
            <a:extLst>
              <a:ext uri="{28A0092B-C50C-407E-A947-70E740481C1C}">
                <a14:useLocalDpi xmlns:a14="http://schemas.microsoft.com/office/drawing/2010/main" val="0"/>
              </a:ext>
            </a:extLst>
          </a:blip>
          <a:srcRect l="22409" t="16374" b="27486"/>
          <a:stretch>
            <a:fillRect/>
          </a:stretch>
        </p:blipFill>
        <p:spPr bwMode="auto">
          <a:xfrm rot="786797">
            <a:off x="6629400" y="-379413"/>
            <a:ext cx="2417763" cy="199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1056" name="Picture 32" descr="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20740733" flipH="1">
            <a:off x="49213" y="5726113"/>
            <a:ext cx="122396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txStyles>
    <p:titleStyle>
      <a:lvl1pPr algn="l" rtl="0" eaLnBrk="1" fontAlgn="base" hangingPunct="1">
        <a:spcBef>
          <a:spcPct val="0"/>
        </a:spcBef>
        <a:spcAft>
          <a:spcPct val="0"/>
        </a:spcAft>
        <a:defRPr sz="4400" b="1" kern="1200">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panose="020B0604020202020204" pitchFamily="34" charset="0"/>
        </a:defRPr>
      </a:lvl2pPr>
      <a:lvl3pPr algn="l" rtl="0" eaLnBrk="1" fontAlgn="base" hangingPunct="1">
        <a:spcBef>
          <a:spcPct val="0"/>
        </a:spcBef>
        <a:spcAft>
          <a:spcPct val="0"/>
        </a:spcAft>
        <a:defRPr sz="4400" b="1">
          <a:solidFill>
            <a:schemeClr val="tx2"/>
          </a:solidFill>
          <a:latin typeface="Arial" panose="020B0604020202020204" pitchFamily="34" charset="0"/>
        </a:defRPr>
      </a:lvl3pPr>
      <a:lvl4pPr algn="l" rtl="0" eaLnBrk="1" fontAlgn="base" hangingPunct="1">
        <a:spcBef>
          <a:spcPct val="0"/>
        </a:spcBef>
        <a:spcAft>
          <a:spcPct val="0"/>
        </a:spcAft>
        <a:defRPr sz="4400" b="1">
          <a:solidFill>
            <a:schemeClr val="tx2"/>
          </a:solidFill>
          <a:latin typeface="Arial" panose="020B0604020202020204" pitchFamily="34" charset="0"/>
        </a:defRPr>
      </a:lvl4pPr>
      <a:lvl5pPr algn="l" rtl="0" eaLnBrk="1" fontAlgn="base" hangingPunct="1">
        <a:spcBef>
          <a:spcPct val="0"/>
        </a:spcBef>
        <a:spcAft>
          <a:spcPct val="0"/>
        </a:spcAft>
        <a:defRPr sz="4400" b="1">
          <a:solidFill>
            <a:schemeClr val="tx2"/>
          </a:solidFill>
          <a:latin typeface="Arial" panose="020B0604020202020204" pitchFamily="34" charset="0"/>
        </a:defRPr>
      </a:lvl5pPr>
      <a:lvl6pPr marL="457200" algn="l" rtl="0" eaLnBrk="1" fontAlgn="base" hangingPunct="1">
        <a:spcBef>
          <a:spcPct val="0"/>
        </a:spcBef>
        <a:spcAft>
          <a:spcPct val="0"/>
        </a:spcAft>
        <a:defRPr sz="4400" b="1">
          <a:solidFill>
            <a:schemeClr val="tx2"/>
          </a:solidFill>
          <a:latin typeface="Arial" panose="020B0604020202020204" pitchFamily="34" charset="0"/>
        </a:defRPr>
      </a:lvl6pPr>
      <a:lvl7pPr marL="914400" algn="l" rtl="0" eaLnBrk="1" fontAlgn="base" hangingPunct="1">
        <a:spcBef>
          <a:spcPct val="0"/>
        </a:spcBef>
        <a:spcAft>
          <a:spcPct val="0"/>
        </a:spcAft>
        <a:defRPr sz="4400" b="1">
          <a:solidFill>
            <a:schemeClr val="tx2"/>
          </a:solidFill>
          <a:latin typeface="Arial" panose="020B0604020202020204" pitchFamily="34" charset="0"/>
        </a:defRPr>
      </a:lvl7pPr>
      <a:lvl8pPr marL="1371600" algn="l" rtl="0" eaLnBrk="1" fontAlgn="base" hangingPunct="1">
        <a:spcBef>
          <a:spcPct val="0"/>
        </a:spcBef>
        <a:spcAft>
          <a:spcPct val="0"/>
        </a:spcAft>
        <a:defRPr sz="4400" b="1">
          <a:solidFill>
            <a:schemeClr val="tx2"/>
          </a:solidFill>
          <a:latin typeface="Arial" panose="020B0604020202020204" pitchFamily="34" charset="0"/>
        </a:defRPr>
      </a:lvl8pPr>
      <a:lvl9pPr marL="1828800" algn="l" rtl="0" eaLnBrk="1" fontAlgn="base" hangingPunct="1">
        <a:spcBef>
          <a:spcPct val="0"/>
        </a:spcBef>
        <a:spcAft>
          <a:spcPct val="0"/>
        </a:spcAft>
        <a:defRPr sz="4400" b="1">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Date Placeholder 3"/>
          <p:cNvSpPr>
            <a:spLocks noGrp="1"/>
          </p:cNvSpPr>
          <p:nvPr>
            <p:ph type="dt" sz="half" idx="2"/>
          </p:nvPr>
        </p:nvSpPr>
        <p:spPr>
          <a:xfrm>
            <a:off x="628650" y="6356351"/>
            <a:ext cx="20574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defRPr>
            </a:lvl1pPr>
          </a:lstStyle>
          <a:p>
            <a:pPr eaLnBrk="0" hangingPunct="0">
              <a:buFontTx/>
              <a:buNone/>
            </a:pPr>
            <a:endParaRPr lang="en-US" altLang="zh-CN" smtClean="0"/>
          </a:p>
        </p:txBody>
      </p:sp>
      <p:sp>
        <p:nvSpPr>
          <p:cNvPr id="5" name="Footer Placeholder 4"/>
          <p:cNvSpPr>
            <a:spLocks noGrp="1"/>
          </p:cNvSpPr>
          <p:nvPr>
            <p:ph type="ftr" sz="quarter" idx="3"/>
          </p:nvPr>
        </p:nvSpPr>
        <p:spPr>
          <a:xfrm>
            <a:off x="3028950" y="6356351"/>
            <a:ext cx="3086100"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898989"/>
                </a:solidFill>
              </a:defRPr>
            </a:lvl1pPr>
          </a:lstStyle>
          <a:p>
            <a:pPr eaLnBrk="0" hangingPunct="0">
              <a:buFontTx/>
              <a:buNone/>
            </a:pPr>
            <a:endParaRPr lang="en-US" altLang="zh-CN" smtClean="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eaLnBrk="0" hangingPunct="0">
              <a:buFontTx/>
              <a:buNone/>
            </a:pPr>
            <a:fld id="{051DAF38-F529-45A9-B550-C61ECA1CA526}" type="slidenum">
              <a:rPr lang="zh-CN" altLang="en-US" smtClean="0"/>
              <a:pPr eaLnBrk="0" hangingPunct="0">
                <a:buFontTx/>
                <a:buNone/>
              </a:pPr>
              <a:t>‹#›</a:t>
            </a:fld>
            <a:endParaRPr lang="en-US" altLang="zh-CN" smtClean="0"/>
          </a:p>
        </p:txBody>
      </p:sp>
    </p:spTree>
    <p:extLst>
      <p:ext uri="{BB962C8B-B14F-4D97-AF65-F5344CB8AC3E}">
        <p14:creationId xmlns:p14="http://schemas.microsoft.com/office/powerpoint/2010/main" val="65048922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6.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hyperlink" Target="&#31532;5&#31456;.ppt#-1,22,&#19977;&#31181;&#22522;&#26412;&#25511;&#21046;&#32467;&#26500;&#30340;&#20849;&#21516;&#29305;&#28857;" TargetMode="External"/><Relationship Id="rId7" Type="http://schemas.openxmlformats.org/officeDocument/2006/relationships/hyperlink" Target="&#31532;6&#31456;n.ppt#-1,27,&#20004;&#31181;&#24490;&#29615;&#25511;&#21046;&#32467;&#26500;&#30340;&#21306;&#21035;" TargetMode="External"/><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hyperlink" Target="&#31532;4&#31456;%20&#35745;&#31639;&#26426;&#31243;&#24207;&#35774;&#35745;&#19982;&#35821;&#35328;.ppt#-1,18,&#24187;&#28783;&#29255; 18" TargetMode="External"/><Relationship Id="rId5" Type="http://schemas.openxmlformats.org/officeDocument/2006/relationships/hyperlink" Target="&#31532;6&#31456;.ppt#-1,27,&#65288;2&#65289;&#31243;&#24207;&#35774;&#35745;&#39118;&#26684;" TargetMode="External"/><Relationship Id="rId10" Type="http://schemas.openxmlformats.org/officeDocument/2006/relationships/oleObject" Target="../embeddings/oleObject4.bin"/><Relationship Id="rId4" Type="http://schemas.openxmlformats.org/officeDocument/2006/relationships/hyperlink" Target="&#31532;5&#31456;.ppt#-1,21,&#19977;&#31181;&#22522;&#26412;&#25511;&#21046;&#32467;&#26500;&#30340;&#20849;&#21516;&#29305;&#28857;" TargetMode="External"/><Relationship Id="rId9" Type="http://schemas.openxmlformats.org/officeDocument/2006/relationships/image" Target="../media/image1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file:///D:\Documents%20and%20Settings\wangteng\&#26700;&#38754;\&#22823;&#23398;IT\DAXUEIT\JC6\JC7\images\image020.gif" TargetMode="External"/><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file:///D:\Documents%20and%20Settings\wangteng\&#26700;&#38754;\&#22823;&#23398;IT\DAXUEIT\JC6\JC7\images\image022.gif" TargetMode="Externa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48.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 Target="slide8.xml"/><Relationship Id="rId7" Type="http://schemas.openxmlformats.org/officeDocument/2006/relationships/image" Target="../media/image4.png"/><Relationship Id="rId2" Type="http://schemas.openxmlformats.org/officeDocument/2006/relationships/slide" Target="slide7.xml"/><Relationship Id="rId1" Type="http://schemas.openxmlformats.org/officeDocument/2006/relationships/slideLayout" Target="../slideLayouts/slideLayout23.xml"/><Relationship Id="rId6" Type="http://schemas.openxmlformats.org/officeDocument/2006/relationships/image" Target="../media/image3.png"/><Relationship Id="rId5" Type="http://schemas.openxmlformats.org/officeDocument/2006/relationships/slide" Target="slide12.xml"/><Relationship Id="rId4" Type="http://schemas.openxmlformats.org/officeDocument/2006/relationships/slide" Target="slide9.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6.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组合 5"/>
          <p:cNvGrpSpPr>
            <a:grpSpLocks/>
          </p:cNvGrpSpPr>
          <p:nvPr/>
        </p:nvGrpSpPr>
        <p:grpSpPr bwMode="auto">
          <a:xfrm>
            <a:off x="850106" y="4477941"/>
            <a:ext cx="7443788" cy="1264444"/>
            <a:chOff x="-521126" y="5188515"/>
            <a:chExt cx="13234253" cy="2247231"/>
          </a:xfrm>
        </p:grpSpPr>
        <p:sp>
          <p:nvSpPr>
            <p:cNvPr id="52" name="直角三角形 51"/>
            <p:cNvSpPr/>
            <p:nvPr/>
          </p:nvSpPr>
          <p:spPr>
            <a:xfrm rot="17414761">
              <a:off x="5520392" y="4652803"/>
              <a:ext cx="886619" cy="1958042"/>
            </a:xfrm>
            <a:prstGeom prst="rtTriangle">
              <a:avLst/>
            </a:prstGeom>
            <a:solidFill>
              <a:srgbClr val="FF35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nvGrpSpPr>
            <p:cNvPr id="28695" name="组合 4"/>
            <p:cNvGrpSpPr>
              <a:grpSpLocks/>
            </p:cNvGrpSpPr>
            <p:nvPr/>
          </p:nvGrpSpPr>
          <p:grpSpPr bwMode="auto">
            <a:xfrm>
              <a:off x="-521126" y="5329852"/>
              <a:ext cx="13234253" cy="2105894"/>
              <a:chOff x="-521126" y="5215054"/>
              <a:chExt cx="13234253" cy="2105894"/>
            </a:xfrm>
          </p:grpSpPr>
          <p:sp>
            <p:nvSpPr>
              <p:cNvPr id="3" name="直角三角形 2"/>
              <p:cNvSpPr/>
              <p:nvPr/>
            </p:nvSpPr>
            <p:spPr>
              <a:xfrm rot="16607411">
                <a:off x="104519" y="5586500"/>
                <a:ext cx="708871" cy="1960160"/>
              </a:xfrm>
              <a:prstGeom prst="rtTriangle">
                <a:avLst/>
              </a:prstGeom>
              <a:solidFill>
                <a:srgbClr val="2E3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1" name="直角三角形 20"/>
              <p:cNvSpPr/>
              <p:nvPr/>
            </p:nvSpPr>
            <p:spPr>
              <a:xfrm rot="6295915">
                <a:off x="1209521" y="5800221"/>
                <a:ext cx="886620" cy="1960160"/>
              </a:xfrm>
              <a:prstGeom prst="rtTriangle">
                <a:avLst/>
              </a:prstGeom>
              <a:solidFill>
                <a:srgbClr val="00A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2" name="直角三角形 21"/>
              <p:cNvSpPr/>
              <p:nvPr/>
            </p:nvSpPr>
            <p:spPr>
              <a:xfrm rot="6993227">
                <a:off x="2170500" y="6172751"/>
                <a:ext cx="613651" cy="1369571"/>
              </a:xfrm>
              <a:prstGeom prst="rtTriangle">
                <a:avLst/>
              </a:prstGeom>
              <a:solidFill>
                <a:srgbClr val="48C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3" name="直角三角形 22"/>
              <p:cNvSpPr/>
              <p:nvPr/>
            </p:nvSpPr>
            <p:spPr>
              <a:xfrm rot="5816697">
                <a:off x="2761089" y="6109269"/>
                <a:ext cx="615767" cy="1367455"/>
              </a:xfrm>
              <a:prstGeom prst="rtTriangle">
                <a:avLst/>
              </a:prstGeom>
              <a:solidFill>
                <a:srgbClr val="FF35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5" name="直角三角形 24"/>
              <p:cNvSpPr/>
              <p:nvPr/>
            </p:nvSpPr>
            <p:spPr>
              <a:xfrm rot="196375">
                <a:off x="3124009" y="5215491"/>
                <a:ext cx="925044" cy="1766891"/>
              </a:xfrm>
              <a:prstGeom prst="rtTriangle">
                <a:avLst/>
              </a:prstGeom>
              <a:solidFill>
                <a:srgbClr val="2295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6" name="直角三角形 25"/>
              <p:cNvSpPr/>
              <p:nvPr/>
            </p:nvSpPr>
            <p:spPr>
              <a:xfrm rot="3862274">
                <a:off x="4368802" y="5689164"/>
                <a:ext cx="622115" cy="1765414"/>
              </a:xfrm>
              <a:prstGeom prst="rtTriangle">
                <a:avLst/>
              </a:prstGeom>
              <a:solidFill>
                <a:srgbClr val="24B3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7" name="直角三角形 26"/>
              <p:cNvSpPr/>
              <p:nvPr/>
            </p:nvSpPr>
            <p:spPr>
              <a:xfrm rot="3862274">
                <a:off x="5805053" y="5688105"/>
                <a:ext cx="622115" cy="1767531"/>
              </a:xfrm>
              <a:prstGeom prst="rtTriangle">
                <a:avLst/>
              </a:prstGeom>
              <a:solidFill>
                <a:srgbClr val="24B3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8" name="直角三角形 27"/>
              <p:cNvSpPr/>
              <p:nvPr/>
            </p:nvSpPr>
            <p:spPr>
              <a:xfrm rot="18517945">
                <a:off x="3446982" y="5245819"/>
                <a:ext cx="886620" cy="196016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9" name="直角三角形 28"/>
              <p:cNvSpPr/>
              <p:nvPr/>
            </p:nvSpPr>
            <p:spPr>
              <a:xfrm rot="6993227">
                <a:off x="4857783" y="6173809"/>
                <a:ext cx="613651" cy="1367455"/>
              </a:xfrm>
              <a:prstGeom prst="rtTriangle">
                <a:avLst/>
              </a:prstGeom>
              <a:solidFill>
                <a:srgbClr val="48C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2" name="直角三角形 31"/>
              <p:cNvSpPr/>
              <p:nvPr/>
            </p:nvSpPr>
            <p:spPr>
              <a:xfrm rot="3862274">
                <a:off x="7056083" y="5688106"/>
                <a:ext cx="622115" cy="1767530"/>
              </a:xfrm>
              <a:prstGeom prst="rtTriangle">
                <a:avLst/>
              </a:prstGeom>
              <a:solidFill>
                <a:srgbClr val="24B3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3" name="直角三角形 32"/>
              <p:cNvSpPr/>
              <p:nvPr/>
            </p:nvSpPr>
            <p:spPr>
              <a:xfrm rot="3862274">
                <a:off x="8492334" y="5689164"/>
                <a:ext cx="622115" cy="1765414"/>
              </a:xfrm>
              <a:prstGeom prst="rtTriangle">
                <a:avLst/>
              </a:prstGeom>
              <a:solidFill>
                <a:srgbClr val="24B3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4" name="直角三角形 33"/>
              <p:cNvSpPr/>
              <p:nvPr/>
            </p:nvSpPr>
            <p:spPr>
              <a:xfrm rot="6915801">
                <a:off x="5535150" y="5915612"/>
                <a:ext cx="560750" cy="1581253"/>
              </a:xfrm>
              <a:prstGeom prst="rtTriangle">
                <a:avLst/>
              </a:prstGeom>
              <a:solidFill>
                <a:srgbClr val="00A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5" name="直角三角形 34"/>
              <p:cNvSpPr/>
              <p:nvPr/>
            </p:nvSpPr>
            <p:spPr>
              <a:xfrm rot="6993227">
                <a:off x="7055058" y="6230942"/>
                <a:ext cx="810443" cy="1369571"/>
              </a:xfrm>
              <a:prstGeom prst="rtTriangle">
                <a:avLst/>
              </a:prstGeom>
              <a:solidFill>
                <a:srgbClr val="C25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7" name="直角三角形 36"/>
              <p:cNvSpPr/>
              <p:nvPr/>
            </p:nvSpPr>
            <p:spPr>
              <a:xfrm rot="196375">
                <a:off x="7757692" y="5215491"/>
                <a:ext cx="925042" cy="1766891"/>
              </a:xfrm>
              <a:prstGeom prst="rtTriangle">
                <a:avLst/>
              </a:prstGeom>
              <a:solidFill>
                <a:srgbClr val="2295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8" name="直角三角形 37"/>
              <p:cNvSpPr/>
              <p:nvPr/>
            </p:nvSpPr>
            <p:spPr>
              <a:xfrm rot="3862274">
                <a:off x="9003542" y="5688106"/>
                <a:ext cx="622115" cy="1767530"/>
              </a:xfrm>
              <a:prstGeom prst="rtTriangle">
                <a:avLst/>
              </a:prstGeom>
              <a:solidFill>
                <a:srgbClr val="24B3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0" name="直角三角形 39"/>
              <p:cNvSpPr/>
              <p:nvPr/>
            </p:nvSpPr>
            <p:spPr>
              <a:xfrm rot="17414761">
                <a:off x="7346134" y="5245819"/>
                <a:ext cx="886620" cy="1960160"/>
              </a:xfrm>
              <a:prstGeom prst="rtTriangle">
                <a:avLst/>
              </a:prstGeom>
              <a:solidFill>
                <a:srgbClr val="FF35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1" name="直角三角形 40"/>
              <p:cNvSpPr/>
              <p:nvPr/>
            </p:nvSpPr>
            <p:spPr>
              <a:xfrm rot="6993227">
                <a:off x="8757991" y="6172751"/>
                <a:ext cx="613651" cy="1369571"/>
              </a:xfrm>
              <a:prstGeom prst="rtTriangle">
                <a:avLst/>
              </a:prstGeom>
              <a:solidFill>
                <a:srgbClr val="2E3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3" name="等腰三角形 42"/>
              <p:cNvSpPr/>
              <p:nvPr/>
            </p:nvSpPr>
            <p:spPr>
              <a:xfrm rot="8075762">
                <a:off x="10123326" y="6170653"/>
                <a:ext cx="598839" cy="1270082"/>
              </a:xfrm>
              <a:prstGeom prst="triangle">
                <a:avLst/>
              </a:prstGeom>
              <a:solidFill>
                <a:srgbClr val="2295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7" name="直角三角形 46"/>
              <p:cNvSpPr/>
              <p:nvPr/>
            </p:nvSpPr>
            <p:spPr>
              <a:xfrm rot="6993227">
                <a:off x="8771753" y="5699815"/>
                <a:ext cx="615766" cy="1369572"/>
              </a:xfrm>
              <a:prstGeom prst="rtTriangle">
                <a:avLst/>
              </a:prstGeom>
              <a:solidFill>
                <a:srgbClr val="48C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8" name="等腰三角形 47"/>
              <p:cNvSpPr/>
              <p:nvPr/>
            </p:nvSpPr>
            <p:spPr>
              <a:xfrm rot="18825959">
                <a:off x="9141133" y="5586607"/>
                <a:ext cx="613651" cy="1369572"/>
              </a:xfrm>
              <a:prstGeom prst="triangle">
                <a:avLst/>
              </a:prstGeom>
              <a:solidFill>
                <a:srgbClr val="FF35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53" name="直角三角形 52"/>
              <p:cNvSpPr/>
              <p:nvPr/>
            </p:nvSpPr>
            <p:spPr>
              <a:xfrm rot="6993227">
                <a:off x="7120645" y="5392990"/>
                <a:ext cx="615767" cy="1369572"/>
              </a:xfrm>
              <a:prstGeom prst="rtTriangle">
                <a:avLst/>
              </a:prstGeom>
              <a:solidFill>
                <a:srgbClr val="48C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54" name="直角三角形 53"/>
              <p:cNvSpPr/>
              <p:nvPr/>
            </p:nvSpPr>
            <p:spPr>
              <a:xfrm rot="19585717">
                <a:off x="7463455" y="5240884"/>
                <a:ext cx="615990" cy="1369076"/>
              </a:xfrm>
              <a:prstGeom prst="rtTriangle">
                <a:avLst/>
              </a:prstGeom>
              <a:solidFill>
                <a:srgbClr val="C25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59" name="直角三角形 58"/>
              <p:cNvSpPr/>
              <p:nvPr/>
            </p:nvSpPr>
            <p:spPr>
              <a:xfrm rot="6993227">
                <a:off x="5001724" y="5392992"/>
                <a:ext cx="615767" cy="1369571"/>
              </a:xfrm>
              <a:prstGeom prst="rtTriangle">
                <a:avLst/>
              </a:prstGeom>
              <a:solidFill>
                <a:srgbClr val="48C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60" name="直角三角形 59"/>
              <p:cNvSpPr/>
              <p:nvPr/>
            </p:nvSpPr>
            <p:spPr>
              <a:xfrm rot="1963095">
                <a:off x="5636655" y="5283204"/>
                <a:ext cx="613873" cy="1369076"/>
              </a:xfrm>
              <a:prstGeom prst="rtTriangle">
                <a:avLst/>
              </a:prstGeom>
              <a:solidFill>
                <a:srgbClr val="FEC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62" name="直角三角形 61"/>
              <p:cNvSpPr/>
              <p:nvPr/>
            </p:nvSpPr>
            <p:spPr>
              <a:xfrm rot="3862274">
                <a:off x="7192617" y="5401457"/>
                <a:ext cx="622115" cy="1363221"/>
              </a:xfrm>
              <a:prstGeom prst="rtTriangle">
                <a:avLst/>
              </a:prstGeom>
              <a:solidFill>
                <a:srgbClr val="00FF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63" name="直角三角形 62"/>
              <p:cNvSpPr/>
              <p:nvPr/>
            </p:nvSpPr>
            <p:spPr>
              <a:xfrm rot="6520830">
                <a:off x="9411026" y="5820359"/>
                <a:ext cx="619998" cy="1767530"/>
              </a:xfrm>
              <a:prstGeom prst="r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65" name="直角三角形 64"/>
              <p:cNvSpPr/>
              <p:nvPr/>
            </p:nvSpPr>
            <p:spPr>
              <a:xfrm rot="6993227">
                <a:off x="2839410" y="5656438"/>
                <a:ext cx="613651" cy="1369571"/>
              </a:xfrm>
              <a:prstGeom prst="rtTriangle">
                <a:avLst/>
              </a:prstGeom>
              <a:solidFill>
                <a:srgbClr val="48C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66" name="直角三角形 65"/>
              <p:cNvSpPr/>
              <p:nvPr/>
            </p:nvSpPr>
            <p:spPr>
              <a:xfrm rot="1963095">
                <a:off x="3557954" y="5255697"/>
                <a:ext cx="615989" cy="1369075"/>
              </a:xfrm>
              <a:prstGeom prst="rtTriangle">
                <a:avLst/>
              </a:prstGeom>
              <a:solidFill>
                <a:srgbClr val="EB5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67" name="等腰三角形 66"/>
              <p:cNvSpPr/>
              <p:nvPr/>
            </p:nvSpPr>
            <p:spPr>
              <a:xfrm rot="6417494">
                <a:off x="4067213" y="5423601"/>
                <a:ext cx="924707" cy="1765414"/>
              </a:xfrm>
              <a:prstGeom prst="triangle">
                <a:avLst/>
              </a:prstGeom>
              <a:solidFill>
                <a:srgbClr val="FF35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68" name="直角三角形 67"/>
              <p:cNvSpPr/>
              <p:nvPr/>
            </p:nvSpPr>
            <p:spPr>
              <a:xfrm rot="5194327">
                <a:off x="4999587" y="5179244"/>
                <a:ext cx="490920" cy="1511397"/>
              </a:xfrm>
              <a:prstGeom prst="rtTriangle">
                <a:avLst/>
              </a:prstGeom>
              <a:solidFill>
                <a:srgbClr val="D7FF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69" name="直角三角形 68"/>
              <p:cNvSpPr/>
              <p:nvPr/>
            </p:nvSpPr>
            <p:spPr>
              <a:xfrm rot="3862274">
                <a:off x="6618964" y="5242679"/>
                <a:ext cx="619999" cy="1767531"/>
              </a:xfrm>
              <a:prstGeom prst="rtTriangle">
                <a:avLst/>
              </a:prstGeom>
              <a:solidFill>
                <a:srgbClr val="24B3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0" name="等腰三角形 69"/>
              <p:cNvSpPr/>
              <p:nvPr/>
            </p:nvSpPr>
            <p:spPr>
              <a:xfrm rot="17414761">
                <a:off x="6010403" y="5353736"/>
                <a:ext cx="730033" cy="1960160"/>
              </a:xfrm>
              <a:prstGeom prst="triangle">
                <a:avLst/>
              </a:prstGeom>
              <a:solidFill>
                <a:srgbClr val="1E21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1" name="直角三角形 70"/>
              <p:cNvSpPr/>
              <p:nvPr/>
            </p:nvSpPr>
            <p:spPr>
              <a:xfrm rot="4711096">
                <a:off x="1577795" y="5713571"/>
                <a:ext cx="613651" cy="1369571"/>
              </a:xfrm>
              <a:prstGeom prst="rtTriangle">
                <a:avLst/>
              </a:prstGeom>
              <a:solidFill>
                <a:srgbClr val="48C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2" name="直角三角形 71"/>
              <p:cNvSpPr/>
              <p:nvPr/>
            </p:nvSpPr>
            <p:spPr>
              <a:xfrm rot="6044113">
                <a:off x="2227654" y="5851112"/>
                <a:ext cx="613651" cy="1369572"/>
              </a:xfrm>
              <a:prstGeom prst="rtTriangle">
                <a:avLst/>
              </a:prstGeom>
              <a:solidFill>
                <a:srgbClr val="EB5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4" name="直角三角形 73"/>
              <p:cNvSpPr/>
              <p:nvPr/>
            </p:nvSpPr>
            <p:spPr>
              <a:xfrm rot="14806364">
                <a:off x="3385547" y="5186606"/>
                <a:ext cx="622115" cy="1767530"/>
              </a:xfrm>
              <a:prstGeom prst="rtTriangle">
                <a:avLst/>
              </a:prstGeom>
              <a:solidFill>
                <a:srgbClr val="FEC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5" name="等腰三角形 74"/>
              <p:cNvSpPr/>
              <p:nvPr/>
            </p:nvSpPr>
            <p:spPr>
              <a:xfrm rot="3862274">
                <a:off x="4963593" y="5539006"/>
                <a:ext cx="450715" cy="1323001"/>
              </a:xfrm>
              <a:prstGeom prst="triangle">
                <a:avLst/>
              </a:prstGeom>
              <a:solidFill>
                <a:srgbClr val="C25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6" name="直角三角形 75"/>
              <p:cNvSpPr/>
              <p:nvPr/>
            </p:nvSpPr>
            <p:spPr>
              <a:xfrm rot="17414761">
                <a:off x="11556372" y="5865957"/>
                <a:ext cx="433787" cy="1193877"/>
              </a:xfrm>
              <a:prstGeom prst="rtTriangle">
                <a:avLst/>
              </a:prstGeom>
              <a:solidFill>
                <a:srgbClr val="C25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7" name="直角三角形 76"/>
              <p:cNvSpPr/>
              <p:nvPr/>
            </p:nvSpPr>
            <p:spPr>
              <a:xfrm rot="17749571">
                <a:off x="10652587" y="5516707"/>
                <a:ext cx="924707" cy="1765414"/>
              </a:xfrm>
              <a:prstGeom prst="rtTriangle">
                <a:avLst/>
              </a:prstGeom>
              <a:solidFill>
                <a:srgbClr val="2295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8" name="等腰三角形 77"/>
              <p:cNvSpPr/>
              <p:nvPr/>
            </p:nvSpPr>
            <p:spPr>
              <a:xfrm rot="3862274">
                <a:off x="10218587" y="5984403"/>
                <a:ext cx="622115" cy="1479645"/>
              </a:xfrm>
              <a:prstGeom prst="triangle">
                <a:avLst/>
              </a:prstGeom>
              <a:solidFill>
                <a:srgbClr val="25B3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9" name="直角三角形 78"/>
              <p:cNvSpPr/>
              <p:nvPr/>
            </p:nvSpPr>
            <p:spPr>
              <a:xfrm rot="7497355">
                <a:off x="11519362" y="6097559"/>
                <a:ext cx="619999" cy="1767530"/>
              </a:xfrm>
              <a:prstGeom prst="rtTriangle">
                <a:avLst/>
              </a:prstGeom>
              <a:solidFill>
                <a:srgbClr val="1E0A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0" name="等腰三角形 79"/>
              <p:cNvSpPr/>
              <p:nvPr/>
            </p:nvSpPr>
            <p:spPr>
              <a:xfrm rot="17414761">
                <a:off x="11266356" y="6225681"/>
                <a:ext cx="351262" cy="1200228"/>
              </a:xfrm>
              <a:prstGeom prst="triangle">
                <a:avLst/>
              </a:prstGeom>
              <a:solidFill>
                <a:srgbClr val="D7FF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sp>
        <p:nvSpPr>
          <p:cNvPr id="4" name="文本框 3"/>
          <p:cNvSpPr txBox="1"/>
          <p:nvPr/>
        </p:nvSpPr>
        <p:spPr>
          <a:xfrm>
            <a:off x="-165428" y="2040659"/>
            <a:ext cx="9753464" cy="1200329"/>
          </a:xfrm>
          <a:prstGeom prst="rect">
            <a:avLst/>
          </a:prstGeom>
          <a:noFill/>
        </p:spPr>
        <p:txBody>
          <a:bodyPr wrap="square">
            <a:spAutoFit/>
          </a:bodyPr>
          <a:lstStyle/>
          <a:p>
            <a:pPr algn="ctr" fontAlgn="auto">
              <a:spcBef>
                <a:spcPts val="0"/>
              </a:spcBef>
              <a:spcAft>
                <a:spcPts val="0"/>
              </a:spcAft>
              <a:defRPr/>
            </a:pPr>
            <a:r>
              <a:rPr lang="zh-CN" altLang="zh-CN" sz="7200" dirty="0" smtClean="0">
                <a:latin typeface="黑体" panose="02010609060101010101" pitchFamily="49" charset="-122"/>
                <a:ea typeface="黑体" panose="02010609060101010101" pitchFamily="49" charset="-122"/>
              </a:rPr>
              <a:t>计算机程序</a:t>
            </a:r>
            <a:r>
              <a:rPr lang="zh-CN" altLang="zh-CN" sz="7200" dirty="0">
                <a:latin typeface="黑体" panose="02010609060101010101" pitchFamily="49" charset="-122"/>
                <a:ea typeface="黑体" panose="02010609060101010101" pitchFamily="49" charset="-122"/>
              </a:rPr>
              <a:t>设计与语言</a:t>
            </a:r>
            <a:endParaRPr lang="zh-CN" altLang="en-US" sz="7200" dirty="0">
              <a:solidFill>
                <a:prstClr val="black"/>
              </a:solidFill>
              <a:latin typeface="黑体" panose="02010609060101010101" pitchFamily="49" charset="-122"/>
              <a:ea typeface="黑体" panose="02010609060101010101" pitchFamily="49" charset="-122"/>
            </a:endParaRPr>
          </a:p>
        </p:txBody>
      </p:sp>
      <p:sp>
        <p:nvSpPr>
          <p:cNvPr id="81" name="直角三角形 80"/>
          <p:cNvSpPr/>
          <p:nvPr/>
        </p:nvSpPr>
        <p:spPr>
          <a:xfrm rot="10016549">
            <a:off x="4385073" y="3470673"/>
            <a:ext cx="102394" cy="230981"/>
          </a:xfrm>
          <a:prstGeom prst="rtTriangle">
            <a:avLst/>
          </a:prstGeom>
          <a:solidFill>
            <a:srgbClr val="FEC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2" name="直角三角形 60"/>
          <p:cNvSpPr/>
          <p:nvPr/>
        </p:nvSpPr>
        <p:spPr>
          <a:xfrm rot="13704391">
            <a:off x="5160169" y="3346847"/>
            <a:ext cx="101204" cy="351234"/>
          </a:xfrm>
          <a:custGeom>
            <a:avLst/>
            <a:gdLst>
              <a:gd name="connsiteX0" fmla="*/ 0 w 473157"/>
              <a:gd name="connsiteY0" fmla="*/ 1076386 h 1076386"/>
              <a:gd name="connsiteX1" fmla="*/ 0 w 473157"/>
              <a:gd name="connsiteY1" fmla="*/ 0 h 1076386"/>
              <a:gd name="connsiteX2" fmla="*/ 473157 w 473157"/>
              <a:gd name="connsiteY2" fmla="*/ 1076386 h 1076386"/>
              <a:gd name="connsiteX3" fmla="*/ 0 w 473157"/>
              <a:gd name="connsiteY3" fmla="*/ 1076386 h 1076386"/>
              <a:gd name="connsiteX0" fmla="*/ 0 w 434754"/>
              <a:gd name="connsiteY0" fmla="*/ 1076386 h 1076386"/>
              <a:gd name="connsiteX1" fmla="*/ 0 w 434754"/>
              <a:gd name="connsiteY1" fmla="*/ 0 h 1076386"/>
              <a:gd name="connsiteX2" fmla="*/ 434754 w 434754"/>
              <a:gd name="connsiteY2" fmla="*/ 666950 h 1076386"/>
              <a:gd name="connsiteX3" fmla="*/ 0 w 434754"/>
              <a:gd name="connsiteY3" fmla="*/ 1076386 h 1076386"/>
              <a:gd name="connsiteX0" fmla="*/ 0 w 327185"/>
              <a:gd name="connsiteY0" fmla="*/ 1076386 h 1076386"/>
              <a:gd name="connsiteX1" fmla="*/ 0 w 327185"/>
              <a:gd name="connsiteY1" fmla="*/ 0 h 1076386"/>
              <a:gd name="connsiteX2" fmla="*/ 327185 w 327185"/>
              <a:gd name="connsiteY2" fmla="*/ 824173 h 1076386"/>
              <a:gd name="connsiteX3" fmla="*/ 0 w 327185"/>
              <a:gd name="connsiteY3" fmla="*/ 1076386 h 1076386"/>
              <a:gd name="connsiteX0" fmla="*/ 0 w 131925"/>
              <a:gd name="connsiteY0" fmla="*/ 1076386 h 1076386"/>
              <a:gd name="connsiteX1" fmla="*/ 0 w 131925"/>
              <a:gd name="connsiteY1" fmla="*/ 0 h 1076386"/>
              <a:gd name="connsiteX2" fmla="*/ 131925 w 131925"/>
              <a:gd name="connsiteY2" fmla="*/ 436873 h 1076386"/>
              <a:gd name="connsiteX3" fmla="*/ 0 w 131925"/>
              <a:gd name="connsiteY3" fmla="*/ 1076386 h 1076386"/>
              <a:gd name="connsiteX0" fmla="*/ 0 w 269296"/>
              <a:gd name="connsiteY0" fmla="*/ 1076386 h 1076386"/>
              <a:gd name="connsiteX1" fmla="*/ 0 w 269296"/>
              <a:gd name="connsiteY1" fmla="*/ 0 h 1076386"/>
              <a:gd name="connsiteX2" fmla="*/ 269296 w 269296"/>
              <a:gd name="connsiteY2" fmla="*/ 428334 h 1076386"/>
              <a:gd name="connsiteX3" fmla="*/ 0 w 269296"/>
              <a:gd name="connsiteY3" fmla="*/ 1076386 h 1076386"/>
              <a:gd name="connsiteX0" fmla="*/ 0 w 148145"/>
              <a:gd name="connsiteY0" fmla="*/ 1076386 h 1076386"/>
              <a:gd name="connsiteX1" fmla="*/ 0 w 148145"/>
              <a:gd name="connsiteY1" fmla="*/ 0 h 1076386"/>
              <a:gd name="connsiteX2" fmla="*/ 148145 w 148145"/>
              <a:gd name="connsiteY2" fmla="*/ 452983 h 1076386"/>
              <a:gd name="connsiteX3" fmla="*/ 0 w 148145"/>
              <a:gd name="connsiteY3" fmla="*/ 1076386 h 1076386"/>
              <a:gd name="connsiteX0" fmla="*/ 0 w 253884"/>
              <a:gd name="connsiteY0" fmla="*/ 874681 h 874681"/>
              <a:gd name="connsiteX1" fmla="*/ 105739 w 253884"/>
              <a:gd name="connsiteY1" fmla="*/ 0 h 874681"/>
              <a:gd name="connsiteX2" fmla="*/ 253884 w 253884"/>
              <a:gd name="connsiteY2" fmla="*/ 452983 h 874681"/>
              <a:gd name="connsiteX3" fmla="*/ 0 w 253884"/>
              <a:gd name="connsiteY3" fmla="*/ 874681 h 874681"/>
            </a:gdLst>
            <a:ahLst/>
            <a:cxnLst>
              <a:cxn ang="0">
                <a:pos x="connsiteX0" y="connsiteY0"/>
              </a:cxn>
              <a:cxn ang="0">
                <a:pos x="connsiteX1" y="connsiteY1"/>
              </a:cxn>
              <a:cxn ang="0">
                <a:pos x="connsiteX2" y="connsiteY2"/>
              </a:cxn>
              <a:cxn ang="0">
                <a:pos x="connsiteX3" y="connsiteY3"/>
              </a:cxn>
            </a:cxnLst>
            <a:rect l="l" t="t" r="r" b="b"/>
            <a:pathLst>
              <a:path w="253884" h="874681">
                <a:moveTo>
                  <a:pt x="0" y="874681"/>
                </a:moveTo>
                <a:lnTo>
                  <a:pt x="105739" y="0"/>
                </a:lnTo>
                <a:lnTo>
                  <a:pt x="253884" y="452983"/>
                </a:lnTo>
                <a:lnTo>
                  <a:pt x="0" y="874681"/>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58" name="直角三角形 57"/>
          <p:cNvSpPr/>
          <p:nvPr/>
        </p:nvSpPr>
        <p:spPr>
          <a:xfrm rot="17325050">
            <a:off x="4495800" y="4140994"/>
            <a:ext cx="152400" cy="347663"/>
          </a:xfrm>
          <a:prstGeom prst="rtTriangle">
            <a:avLst/>
          </a:prstGeom>
          <a:solidFill>
            <a:srgbClr val="1E21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61" name="直角三角形 60"/>
          <p:cNvSpPr/>
          <p:nvPr/>
        </p:nvSpPr>
        <p:spPr>
          <a:xfrm rot="13511413">
            <a:off x="4978003" y="3820716"/>
            <a:ext cx="109538" cy="357188"/>
          </a:xfrm>
          <a:custGeom>
            <a:avLst/>
            <a:gdLst>
              <a:gd name="connsiteX0" fmla="*/ 0 w 473157"/>
              <a:gd name="connsiteY0" fmla="*/ 1076386 h 1076386"/>
              <a:gd name="connsiteX1" fmla="*/ 0 w 473157"/>
              <a:gd name="connsiteY1" fmla="*/ 0 h 1076386"/>
              <a:gd name="connsiteX2" fmla="*/ 473157 w 473157"/>
              <a:gd name="connsiteY2" fmla="*/ 1076386 h 1076386"/>
              <a:gd name="connsiteX3" fmla="*/ 0 w 473157"/>
              <a:gd name="connsiteY3" fmla="*/ 1076386 h 1076386"/>
              <a:gd name="connsiteX0" fmla="*/ 0 w 434754"/>
              <a:gd name="connsiteY0" fmla="*/ 1076386 h 1076386"/>
              <a:gd name="connsiteX1" fmla="*/ 0 w 434754"/>
              <a:gd name="connsiteY1" fmla="*/ 0 h 1076386"/>
              <a:gd name="connsiteX2" fmla="*/ 434754 w 434754"/>
              <a:gd name="connsiteY2" fmla="*/ 666950 h 1076386"/>
              <a:gd name="connsiteX3" fmla="*/ 0 w 434754"/>
              <a:gd name="connsiteY3" fmla="*/ 1076386 h 1076386"/>
              <a:gd name="connsiteX0" fmla="*/ 0 w 327185"/>
              <a:gd name="connsiteY0" fmla="*/ 1076386 h 1076386"/>
              <a:gd name="connsiteX1" fmla="*/ 0 w 327185"/>
              <a:gd name="connsiteY1" fmla="*/ 0 h 1076386"/>
              <a:gd name="connsiteX2" fmla="*/ 327185 w 327185"/>
              <a:gd name="connsiteY2" fmla="*/ 824173 h 1076386"/>
              <a:gd name="connsiteX3" fmla="*/ 0 w 327185"/>
              <a:gd name="connsiteY3" fmla="*/ 1076386 h 1076386"/>
            </a:gdLst>
            <a:ahLst/>
            <a:cxnLst>
              <a:cxn ang="0">
                <a:pos x="connsiteX0" y="connsiteY0"/>
              </a:cxn>
              <a:cxn ang="0">
                <a:pos x="connsiteX1" y="connsiteY1"/>
              </a:cxn>
              <a:cxn ang="0">
                <a:pos x="connsiteX2" y="connsiteY2"/>
              </a:cxn>
              <a:cxn ang="0">
                <a:pos x="connsiteX3" y="connsiteY3"/>
              </a:cxn>
            </a:cxnLst>
            <a:rect l="l" t="t" r="r" b="b"/>
            <a:pathLst>
              <a:path w="327185" h="1076386">
                <a:moveTo>
                  <a:pt x="0" y="1076386"/>
                </a:moveTo>
                <a:lnTo>
                  <a:pt x="0" y="0"/>
                </a:lnTo>
                <a:lnTo>
                  <a:pt x="327185" y="824173"/>
                </a:lnTo>
                <a:lnTo>
                  <a:pt x="0" y="1076386"/>
                </a:lnTo>
                <a:close/>
              </a:path>
            </a:pathLst>
          </a:custGeom>
          <a:solidFill>
            <a:srgbClr val="FF35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64" name="直角三角形 60"/>
          <p:cNvSpPr/>
          <p:nvPr/>
        </p:nvSpPr>
        <p:spPr>
          <a:xfrm rot="8538311">
            <a:off x="4917282" y="3106341"/>
            <a:ext cx="26194" cy="283369"/>
          </a:xfrm>
          <a:custGeom>
            <a:avLst/>
            <a:gdLst>
              <a:gd name="connsiteX0" fmla="*/ 0 w 473157"/>
              <a:gd name="connsiteY0" fmla="*/ 1076386 h 1076386"/>
              <a:gd name="connsiteX1" fmla="*/ 0 w 473157"/>
              <a:gd name="connsiteY1" fmla="*/ 0 h 1076386"/>
              <a:gd name="connsiteX2" fmla="*/ 473157 w 473157"/>
              <a:gd name="connsiteY2" fmla="*/ 1076386 h 1076386"/>
              <a:gd name="connsiteX3" fmla="*/ 0 w 473157"/>
              <a:gd name="connsiteY3" fmla="*/ 1076386 h 1076386"/>
              <a:gd name="connsiteX0" fmla="*/ 0 w 434754"/>
              <a:gd name="connsiteY0" fmla="*/ 1076386 h 1076386"/>
              <a:gd name="connsiteX1" fmla="*/ 0 w 434754"/>
              <a:gd name="connsiteY1" fmla="*/ 0 h 1076386"/>
              <a:gd name="connsiteX2" fmla="*/ 434754 w 434754"/>
              <a:gd name="connsiteY2" fmla="*/ 666950 h 1076386"/>
              <a:gd name="connsiteX3" fmla="*/ 0 w 434754"/>
              <a:gd name="connsiteY3" fmla="*/ 1076386 h 1076386"/>
              <a:gd name="connsiteX0" fmla="*/ 0 w 327185"/>
              <a:gd name="connsiteY0" fmla="*/ 1076386 h 1076386"/>
              <a:gd name="connsiteX1" fmla="*/ 0 w 327185"/>
              <a:gd name="connsiteY1" fmla="*/ 0 h 1076386"/>
              <a:gd name="connsiteX2" fmla="*/ 327185 w 327185"/>
              <a:gd name="connsiteY2" fmla="*/ 824173 h 1076386"/>
              <a:gd name="connsiteX3" fmla="*/ 0 w 327185"/>
              <a:gd name="connsiteY3" fmla="*/ 1076386 h 1076386"/>
              <a:gd name="connsiteX0" fmla="*/ 0 w 131925"/>
              <a:gd name="connsiteY0" fmla="*/ 1076386 h 1076386"/>
              <a:gd name="connsiteX1" fmla="*/ 0 w 131925"/>
              <a:gd name="connsiteY1" fmla="*/ 0 h 1076386"/>
              <a:gd name="connsiteX2" fmla="*/ 131925 w 131925"/>
              <a:gd name="connsiteY2" fmla="*/ 436873 h 1076386"/>
              <a:gd name="connsiteX3" fmla="*/ 0 w 131925"/>
              <a:gd name="connsiteY3" fmla="*/ 1076386 h 1076386"/>
              <a:gd name="connsiteX0" fmla="*/ 0 w 269296"/>
              <a:gd name="connsiteY0" fmla="*/ 1076386 h 1076386"/>
              <a:gd name="connsiteX1" fmla="*/ 0 w 269296"/>
              <a:gd name="connsiteY1" fmla="*/ 0 h 1076386"/>
              <a:gd name="connsiteX2" fmla="*/ 269296 w 269296"/>
              <a:gd name="connsiteY2" fmla="*/ 428334 h 1076386"/>
              <a:gd name="connsiteX3" fmla="*/ 0 w 269296"/>
              <a:gd name="connsiteY3" fmla="*/ 1076386 h 1076386"/>
              <a:gd name="connsiteX0" fmla="*/ 0 w 148145"/>
              <a:gd name="connsiteY0" fmla="*/ 1076386 h 1076386"/>
              <a:gd name="connsiteX1" fmla="*/ 0 w 148145"/>
              <a:gd name="connsiteY1" fmla="*/ 0 h 1076386"/>
              <a:gd name="connsiteX2" fmla="*/ 148145 w 148145"/>
              <a:gd name="connsiteY2" fmla="*/ 452983 h 1076386"/>
              <a:gd name="connsiteX3" fmla="*/ 0 w 148145"/>
              <a:gd name="connsiteY3" fmla="*/ 1076386 h 1076386"/>
              <a:gd name="connsiteX0" fmla="*/ 0 w 253884"/>
              <a:gd name="connsiteY0" fmla="*/ 874681 h 874681"/>
              <a:gd name="connsiteX1" fmla="*/ 105739 w 253884"/>
              <a:gd name="connsiteY1" fmla="*/ 0 h 874681"/>
              <a:gd name="connsiteX2" fmla="*/ 253884 w 253884"/>
              <a:gd name="connsiteY2" fmla="*/ 452983 h 874681"/>
              <a:gd name="connsiteX3" fmla="*/ 0 w 253884"/>
              <a:gd name="connsiteY3" fmla="*/ 874681 h 874681"/>
            </a:gdLst>
            <a:ahLst/>
            <a:cxnLst>
              <a:cxn ang="0">
                <a:pos x="connsiteX0" y="connsiteY0"/>
              </a:cxn>
              <a:cxn ang="0">
                <a:pos x="connsiteX1" y="connsiteY1"/>
              </a:cxn>
              <a:cxn ang="0">
                <a:pos x="connsiteX2" y="connsiteY2"/>
              </a:cxn>
              <a:cxn ang="0">
                <a:pos x="connsiteX3" y="connsiteY3"/>
              </a:cxn>
            </a:cxnLst>
            <a:rect l="l" t="t" r="r" b="b"/>
            <a:pathLst>
              <a:path w="253884" h="874681">
                <a:moveTo>
                  <a:pt x="0" y="874681"/>
                </a:moveTo>
                <a:lnTo>
                  <a:pt x="105739" y="0"/>
                </a:lnTo>
                <a:lnTo>
                  <a:pt x="253884" y="452983"/>
                </a:lnTo>
                <a:lnTo>
                  <a:pt x="0" y="874681"/>
                </a:lnTo>
                <a:close/>
              </a:path>
            </a:pathLst>
          </a:custGeom>
          <a:solidFill>
            <a:srgbClr val="25B3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3" name="直角三角形 82"/>
          <p:cNvSpPr/>
          <p:nvPr/>
        </p:nvSpPr>
        <p:spPr>
          <a:xfrm rot="14289551">
            <a:off x="5214938" y="4202907"/>
            <a:ext cx="127397" cy="289322"/>
          </a:xfrm>
          <a:prstGeom prst="rtTriangle">
            <a:avLst/>
          </a:prstGeom>
          <a:solidFill>
            <a:srgbClr val="48C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4" name="等腰三角形 83"/>
          <p:cNvSpPr/>
          <p:nvPr/>
        </p:nvSpPr>
        <p:spPr>
          <a:xfrm rot="10281164">
            <a:off x="3748088" y="4186238"/>
            <a:ext cx="191691" cy="436960"/>
          </a:xfrm>
          <a:prstGeom prst="triangle">
            <a:avLst/>
          </a:prstGeom>
          <a:solidFill>
            <a:srgbClr val="D7FF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5" name="直角三角形 60"/>
          <p:cNvSpPr/>
          <p:nvPr/>
        </p:nvSpPr>
        <p:spPr>
          <a:xfrm rot="13511413">
            <a:off x="4424958" y="3787974"/>
            <a:ext cx="89297" cy="347663"/>
          </a:xfrm>
          <a:custGeom>
            <a:avLst/>
            <a:gdLst>
              <a:gd name="connsiteX0" fmla="*/ 0 w 473157"/>
              <a:gd name="connsiteY0" fmla="*/ 1076386 h 1076386"/>
              <a:gd name="connsiteX1" fmla="*/ 0 w 473157"/>
              <a:gd name="connsiteY1" fmla="*/ 0 h 1076386"/>
              <a:gd name="connsiteX2" fmla="*/ 473157 w 473157"/>
              <a:gd name="connsiteY2" fmla="*/ 1076386 h 1076386"/>
              <a:gd name="connsiteX3" fmla="*/ 0 w 473157"/>
              <a:gd name="connsiteY3" fmla="*/ 1076386 h 1076386"/>
              <a:gd name="connsiteX0" fmla="*/ 0 w 434754"/>
              <a:gd name="connsiteY0" fmla="*/ 1076386 h 1076386"/>
              <a:gd name="connsiteX1" fmla="*/ 0 w 434754"/>
              <a:gd name="connsiteY1" fmla="*/ 0 h 1076386"/>
              <a:gd name="connsiteX2" fmla="*/ 434754 w 434754"/>
              <a:gd name="connsiteY2" fmla="*/ 666950 h 1076386"/>
              <a:gd name="connsiteX3" fmla="*/ 0 w 434754"/>
              <a:gd name="connsiteY3" fmla="*/ 1076386 h 1076386"/>
              <a:gd name="connsiteX0" fmla="*/ 0 w 327185"/>
              <a:gd name="connsiteY0" fmla="*/ 1076386 h 1076386"/>
              <a:gd name="connsiteX1" fmla="*/ 0 w 327185"/>
              <a:gd name="connsiteY1" fmla="*/ 0 h 1076386"/>
              <a:gd name="connsiteX2" fmla="*/ 327185 w 327185"/>
              <a:gd name="connsiteY2" fmla="*/ 824173 h 1076386"/>
              <a:gd name="connsiteX3" fmla="*/ 0 w 327185"/>
              <a:gd name="connsiteY3" fmla="*/ 1076386 h 1076386"/>
              <a:gd name="connsiteX0" fmla="*/ 278172 w 278172"/>
              <a:gd name="connsiteY0" fmla="*/ 1076386 h 1076386"/>
              <a:gd name="connsiteX1" fmla="*/ 278172 w 278172"/>
              <a:gd name="connsiteY1" fmla="*/ 0 h 1076386"/>
              <a:gd name="connsiteX2" fmla="*/ 1 w 278172"/>
              <a:gd name="connsiteY2" fmla="*/ 211147 h 1076386"/>
              <a:gd name="connsiteX3" fmla="*/ 278172 w 278172"/>
              <a:gd name="connsiteY3" fmla="*/ 1076386 h 1076386"/>
            </a:gdLst>
            <a:ahLst/>
            <a:cxnLst>
              <a:cxn ang="0">
                <a:pos x="connsiteX0" y="connsiteY0"/>
              </a:cxn>
              <a:cxn ang="0">
                <a:pos x="connsiteX1" y="connsiteY1"/>
              </a:cxn>
              <a:cxn ang="0">
                <a:pos x="connsiteX2" y="connsiteY2"/>
              </a:cxn>
              <a:cxn ang="0">
                <a:pos x="connsiteX3" y="connsiteY3"/>
              </a:cxn>
            </a:cxnLst>
            <a:rect l="l" t="t" r="r" b="b"/>
            <a:pathLst>
              <a:path w="278172" h="1076386">
                <a:moveTo>
                  <a:pt x="278172" y="1076386"/>
                </a:moveTo>
                <a:lnTo>
                  <a:pt x="278172" y="0"/>
                </a:lnTo>
                <a:lnTo>
                  <a:pt x="1" y="211147"/>
                </a:lnTo>
                <a:lnTo>
                  <a:pt x="278172" y="1076386"/>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3" name="直角三角形 60"/>
          <p:cNvSpPr/>
          <p:nvPr/>
        </p:nvSpPr>
        <p:spPr>
          <a:xfrm rot="3548410">
            <a:off x="4801196" y="2442568"/>
            <a:ext cx="77390" cy="252413"/>
          </a:xfrm>
          <a:custGeom>
            <a:avLst/>
            <a:gdLst>
              <a:gd name="connsiteX0" fmla="*/ 0 w 473157"/>
              <a:gd name="connsiteY0" fmla="*/ 1076386 h 1076386"/>
              <a:gd name="connsiteX1" fmla="*/ 0 w 473157"/>
              <a:gd name="connsiteY1" fmla="*/ 0 h 1076386"/>
              <a:gd name="connsiteX2" fmla="*/ 473157 w 473157"/>
              <a:gd name="connsiteY2" fmla="*/ 1076386 h 1076386"/>
              <a:gd name="connsiteX3" fmla="*/ 0 w 473157"/>
              <a:gd name="connsiteY3" fmla="*/ 1076386 h 1076386"/>
              <a:gd name="connsiteX0" fmla="*/ 0 w 434754"/>
              <a:gd name="connsiteY0" fmla="*/ 1076386 h 1076386"/>
              <a:gd name="connsiteX1" fmla="*/ 0 w 434754"/>
              <a:gd name="connsiteY1" fmla="*/ 0 h 1076386"/>
              <a:gd name="connsiteX2" fmla="*/ 434754 w 434754"/>
              <a:gd name="connsiteY2" fmla="*/ 666950 h 1076386"/>
              <a:gd name="connsiteX3" fmla="*/ 0 w 434754"/>
              <a:gd name="connsiteY3" fmla="*/ 1076386 h 1076386"/>
              <a:gd name="connsiteX0" fmla="*/ 0 w 327185"/>
              <a:gd name="connsiteY0" fmla="*/ 1076386 h 1076386"/>
              <a:gd name="connsiteX1" fmla="*/ 0 w 327185"/>
              <a:gd name="connsiteY1" fmla="*/ 0 h 1076386"/>
              <a:gd name="connsiteX2" fmla="*/ 327185 w 327185"/>
              <a:gd name="connsiteY2" fmla="*/ 824173 h 1076386"/>
              <a:gd name="connsiteX3" fmla="*/ 0 w 327185"/>
              <a:gd name="connsiteY3" fmla="*/ 1076386 h 1076386"/>
            </a:gdLst>
            <a:ahLst/>
            <a:cxnLst>
              <a:cxn ang="0">
                <a:pos x="connsiteX0" y="connsiteY0"/>
              </a:cxn>
              <a:cxn ang="0">
                <a:pos x="connsiteX1" y="connsiteY1"/>
              </a:cxn>
              <a:cxn ang="0">
                <a:pos x="connsiteX2" y="connsiteY2"/>
              </a:cxn>
              <a:cxn ang="0">
                <a:pos x="connsiteX3" y="connsiteY3"/>
              </a:cxn>
            </a:cxnLst>
            <a:rect l="l" t="t" r="r" b="b"/>
            <a:pathLst>
              <a:path w="327185" h="1076386">
                <a:moveTo>
                  <a:pt x="0" y="1076386"/>
                </a:moveTo>
                <a:lnTo>
                  <a:pt x="0" y="0"/>
                </a:lnTo>
                <a:lnTo>
                  <a:pt x="327185" y="824173"/>
                </a:lnTo>
                <a:lnTo>
                  <a:pt x="0" y="1076386"/>
                </a:lnTo>
                <a:close/>
              </a:path>
            </a:pathLst>
          </a:custGeom>
          <a:solidFill>
            <a:srgbClr val="00A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7" name="直角三角形 86"/>
          <p:cNvSpPr/>
          <p:nvPr/>
        </p:nvSpPr>
        <p:spPr>
          <a:xfrm rot="13904884">
            <a:off x="4265414" y="2887862"/>
            <a:ext cx="66675" cy="151209"/>
          </a:xfrm>
          <a:prstGeom prst="rtTriangle">
            <a:avLst/>
          </a:prstGeom>
          <a:solidFill>
            <a:srgbClr val="D7FF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8" name="直角三角形 60"/>
          <p:cNvSpPr/>
          <p:nvPr/>
        </p:nvSpPr>
        <p:spPr>
          <a:xfrm rot="13704391">
            <a:off x="4642248" y="2110979"/>
            <a:ext cx="67865" cy="229790"/>
          </a:xfrm>
          <a:custGeom>
            <a:avLst/>
            <a:gdLst>
              <a:gd name="connsiteX0" fmla="*/ 0 w 473157"/>
              <a:gd name="connsiteY0" fmla="*/ 1076386 h 1076386"/>
              <a:gd name="connsiteX1" fmla="*/ 0 w 473157"/>
              <a:gd name="connsiteY1" fmla="*/ 0 h 1076386"/>
              <a:gd name="connsiteX2" fmla="*/ 473157 w 473157"/>
              <a:gd name="connsiteY2" fmla="*/ 1076386 h 1076386"/>
              <a:gd name="connsiteX3" fmla="*/ 0 w 473157"/>
              <a:gd name="connsiteY3" fmla="*/ 1076386 h 1076386"/>
              <a:gd name="connsiteX0" fmla="*/ 0 w 434754"/>
              <a:gd name="connsiteY0" fmla="*/ 1076386 h 1076386"/>
              <a:gd name="connsiteX1" fmla="*/ 0 w 434754"/>
              <a:gd name="connsiteY1" fmla="*/ 0 h 1076386"/>
              <a:gd name="connsiteX2" fmla="*/ 434754 w 434754"/>
              <a:gd name="connsiteY2" fmla="*/ 666950 h 1076386"/>
              <a:gd name="connsiteX3" fmla="*/ 0 w 434754"/>
              <a:gd name="connsiteY3" fmla="*/ 1076386 h 1076386"/>
              <a:gd name="connsiteX0" fmla="*/ 0 w 327185"/>
              <a:gd name="connsiteY0" fmla="*/ 1076386 h 1076386"/>
              <a:gd name="connsiteX1" fmla="*/ 0 w 327185"/>
              <a:gd name="connsiteY1" fmla="*/ 0 h 1076386"/>
              <a:gd name="connsiteX2" fmla="*/ 327185 w 327185"/>
              <a:gd name="connsiteY2" fmla="*/ 824173 h 1076386"/>
              <a:gd name="connsiteX3" fmla="*/ 0 w 327185"/>
              <a:gd name="connsiteY3" fmla="*/ 1076386 h 1076386"/>
              <a:gd name="connsiteX0" fmla="*/ 0 w 131925"/>
              <a:gd name="connsiteY0" fmla="*/ 1076386 h 1076386"/>
              <a:gd name="connsiteX1" fmla="*/ 0 w 131925"/>
              <a:gd name="connsiteY1" fmla="*/ 0 h 1076386"/>
              <a:gd name="connsiteX2" fmla="*/ 131925 w 131925"/>
              <a:gd name="connsiteY2" fmla="*/ 436873 h 1076386"/>
              <a:gd name="connsiteX3" fmla="*/ 0 w 131925"/>
              <a:gd name="connsiteY3" fmla="*/ 1076386 h 1076386"/>
              <a:gd name="connsiteX0" fmla="*/ 0 w 269296"/>
              <a:gd name="connsiteY0" fmla="*/ 1076386 h 1076386"/>
              <a:gd name="connsiteX1" fmla="*/ 0 w 269296"/>
              <a:gd name="connsiteY1" fmla="*/ 0 h 1076386"/>
              <a:gd name="connsiteX2" fmla="*/ 269296 w 269296"/>
              <a:gd name="connsiteY2" fmla="*/ 428334 h 1076386"/>
              <a:gd name="connsiteX3" fmla="*/ 0 w 269296"/>
              <a:gd name="connsiteY3" fmla="*/ 1076386 h 1076386"/>
              <a:gd name="connsiteX0" fmla="*/ 0 w 148145"/>
              <a:gd name="connsiteY0" fmla="*/ 1076386 h 1076386"/>
              <a:gd name="connsiteX1" fmla="*/ 0 w 148145"/>
              <a:gd name="connsiteY1" fmla="*/ 0 h 1076386"/>
              <a:gd name="connsiteX2" fmla="*/ 148145 w 148145"/>
              <a:gd name="connsiteY2" fmla="*/ 452983 h 1076386"/>
              <a:gd name="connsiteX3" fmla="*/ 0 w 148145"/>
              <a:gd name="connsiteY3" fmla="*/ 1076386 h 1076386"/>
              <a:gd name="connsiteX0" fmla="*/ 0 w 253884"/>
              <a:gd name="connsiteY0" fmla="*/ 874681 h 874681"/>
              <a:gd name="connsiteX1" fmla="*/ 105739 w 253884"/>
              <a:gd name="connsiteY1" fmla="*/ 0 h 874681"/>
              <a:gd name="connsiteX2" fmla="*/ 253884 w 253884"/>
              <a:gd name="connsiteY2" fmla="*/ 452983 h 874681"/>
              <a:gd name="connsiteX3" fmla="*/ 0 w 253884"/>
              <a:gd name="connsiteY3" fmla="*/ 874681 h 874681"/>
            </a:gdLst>
            <a:ahLst/>
            <a:cxnLst>
              <a:cxn ang="0">
                <a:pos x="connsiteX0" y="connsiteY0"/>
              </a:cxn>
              <a:cxn ang="0">
                <a:pos x="connsiteX1" y="connsiteY1"/>
              </a:cxn>
              <a:cxn ang="0">
                <a:pos x="connsiteX2" y="connsiteY2"/>
              </a:cxn>
              <a:cxn ang="0">
                <a:pos x="connsiteX3" y="connsiteY3"/>
              </a:cxn>
            </a:cxnLst>
            <a:rect l="l" t="t" r="r" b="b"/>
            <a:pathLst>
              <a:path w="253884" h="874681">
                <a:moveTo>
                  <a:pt x="0" y="874681"/>
                </a:moveTo>
                <a:lnTo>
                  <a:pt x="105739" y="0"/>
                </a:lnTo>
                <a:lnTo>
                  <a:pt x="253884" y="452983"/>
                </a:lnTo>
                <a:lnTo>
                  <a:pt x="0" y="874681"/>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1" name="直角三角形 60"/>
          <p:cNvSpPr/>
          <p:nvPr/>
        </p:nvSpPr>
        <p:spPr>
          <a:xfrm rot="10110494">
            <a:off x="3924300" y="3512344"/>
            <a:ext cx="103585" cy="340519"/>
          </a:xfrm>
          <a:custGeom>
            <a:avLst/>
            <a:gdLst>
              <a:gd name="connsiteX0" fmla="*/ 0 w 473157"/>
              <a:gd name="connsiteY0" fmla="*/ 1076386 h 1076386"/>
              <a:gd name="connsiteX1" fmla="*/ 0 w 473157"/>
              <a:gd name="connsiteY1" fmla="*/ 0 h 1076386"/>
              <a:gd name="connsiteX2" fmla="*/ 473157 w 473157"/>
              <a:gd name="connsiteY2" fmla="*/ 1076386 h 1076386"/>
              <a:gd name="connsiteX3" fmla="*/ 0 w 473157"/>
              <a:gd name="connsiteY3" fmla="*/ 1076386 h 1076386"/>
              <a:gd name="connsiteX0" fmla="*/ 0 w 434754"/>
              <a:gd name="connsiteY0" fmla="*/ 1076386 h 1076386"/>
              <a:gd name="connsiteX1" fmla="*/ 0 w 434754"/>
              <a:gd name="connsiteY1" fmla="*/ 0 h 1076386"/>
              <a:gd name="connsiteX2" fmla="*/ 434754 w 434754"/>
              <a:gd name="connsiteY2" fmla="*/ 666950 h 1076386"/>
              <a:gd name="connsiteX3" fmla="*/ 0 w 434754"/>
              <a:gd name="connsiteY3" fmla="*/ 1076386 h 1076386"/>
              <a:gd name="connsiteX0" fmla="*/ 0 w 327185"/>
              <a:gd name="connsiteY0" fmla="*/ 1076386 h 1076386"/>
              <a:gd name="connsiteX1" fmla="*/ 0 w 327185"/>
              <a:gd name="connsiteY1" fmla="*/ 0 h 1076386"/>
              <a:gd name="connsiteX2" fmla="*/ 327185 w 327185"/>
              <a:gd name="connsiteY2" fmla="*/ 824173 h 1076386"/>
              <a:gd name="connsiteX3" fmla="*/ 0 w 327185"/>
              <a:gd name="connsiteY3" fmla="*/ 1076386 h 1076386"/>
            </a:gdLst>
            <a:ahLst/>
            <a:cxnLst>
              <a:cxn ang="0">
                <a:pos x="connsiteX0" y="connsiteY0"/>
              </a:cxn>
              <a:cxn ang="0">
                <a:pos x="connsiteX1" y="connsiteY1"/>
              </a:cxn>
              <a:cxn ang="0">
                <a:pos x="connsiteX2" y="connsiteY2"/>
              </a:cxn>
              <a:cxn ang="0">
                <a:pos x="connsiteX3" y="connsiteY3"/>
              </a:cxn>
            </a:cxnLst>
            <a:rect l="l" t="t" r="r" b="b"/>
            <a:pathLst>
              <a:path w="327185" h="1076386">
                <a:moveTo>
                  <a:pt x="0" y="1076386"/>
                </a:moveTo>
                <a:lnTo>
                  <a:pt x="0" y="0"/>
                </a:lnTo>
                <a:lnTo>
                  <a:pt x="327185" y="824173"/>
                </a:lnTo>
                <a:lnTo>
                  <a:pt x="0" y="1076386"/>
                </a:lnTo>
                <a:close/>
              </a:path>
            </a:pathLst>
          </a:custGeom>
          <a:solidFill>
            <a:srgbClr val="FF35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6" name="直角三角形 60"/>
          <p:cNvSpPr/>
          <p:nvPr/>
        </p:nvSpPr>
        <p:spPr>
          <a:xfrm rot="13511413">
            <a:off x="4575572" y="1790700"/>
            <a:ext cx="52388" cy="223838"/>
          </a:xfrm>
          <a:custGeom>
            <a:avLst/>
            <a:gdLst>
              <a:gd name="connsiteX0" fmla="*/ 0 w 473157"/>
              <a:gd name="connsiteY0" fmla="*/ 1076386 h 1076386"/>
              <a:gd name="connsiteX1" fmla="*/ 0 w 473157"/>
              <a:gd name="connsiteY1" fmla="*/ 0 h 1076386"/>
              <a:gd name="connsiteX2" fmla="*/ 473157 w 473157"/>
              <a:gd name="connsiteY2" fmla="*/ 1076386 h 1076386"/>
              <a:gd name="connsiteX3" fmla="*/ 0 w 473157"/>
              <a:gd name="connsiteY3" fmla="*/ 1076386 h 1076386"/>
              <a:gd name="connsiteX0" fmla="*/ 0 w 434754"/>
              <a:gd name="connsiteY0" fmla="*/ 1076386 h 1076386"/>
              <a:gd name="connsiteX1" fmla="*/ 0 w 434754"/>
              <a:gd name="connsiteY1" fmla="*/ 0 h 1076386"/>
              <a:gd name="connsiteX2" fmla="*/ 434754 w 434754"/>
              <a:gd name="connsiteY2" fmla="*/ 666950 h 1076386"/>
              <a:gd name="connsiteX3" fmla="*/ 0 w 434754"/>
              <a:gd name="connsiteY3" fmla="*/ 1076386 h 1076386"/>
              <a:gd name="connsiteX0" fmla="*/ 0 w 327185"/>
              <a:gd name="connsiteY0" fmla="*/ 1076386 h 1076386"/>
              <a:gd name="connsiteX1" fmla="*/ 0 w 327185"/>
              <a:gd name="connsiteY1" fmla="*/ 0 h 1076386"/>
              <a:gd name="connsiteX2" fmla="*/ 327185 w 327185"/>
              <a:gd name="connsiteY2" fmla="*/ 824173 h 1076386"/>
              <a:gd name="connsiteX3" fmla="*/ 0 w 327185"/>
              <a:gd name="connsiteY3" fmla="*/ 1076386 h 1076386"/>
              <a:gd name="connsiteX0" fmla="*/ 0 w 247685"/>
              <a:gd name="connsiteY0" fmla="*/ 1076386 h 1076386"/>
              <a:gd name="connsiteX1" fmla="*/ 0 w 247685"/>
              <a:gd name="connsiteY1" fmla="*/ 0 h 1076386"/>
              <a:gd name="connsiteX2" fmla="*/ 247685 w 247685"/>
              <a:gd name="connsiteY2" fmla="*/ 636346 h 1076386"/>
              <a:gd name="connsiteX3" fmla="*/ 0 w 247685"/>
              <a:gd name="connsiteY3" fmla="*/ 1076386 h 1076386"/>
            </a:gdLst>
            <a:ahLst/>
            <a:cxnLst>
              <a:cxn ang="0">
                <a:pos x="connsiteX0" y="connsiteY0"/>
              </a:cxn>
              <a:cxn ang="0">
                <a:pos x="connsiteX1" y="connsiteY1"/>
              </a:cxn>
              <a:cxn ang="0">
                <a:pos x="connsiteX2" y="connsiteY2"/>
              </a:cxn>
              <a:cxn ang="0">
                <a:pos x="connsiteX3" y="connsiteY3"/>
              </a:cxn>
            </a:cxnLst>
            <a:rect l="l" t="t" r="r" b="b"/>
            <a:pathLst>
              <a:path w="247685" h="1076386">
                <a:moveTo>
                  <a:pt x="0" y="1076386"/>
                </a:moveTo>
                <a:lnTo>
                  <a:pt x="0" y="0"/>
                </a:lnTo>
                <a:lnTo>
                  <a:pt x="247685" y="636346"/>
                </a:lnTo>
                <a:lnTo>
                  <a:pt x="0" y="1076386"/>
                </a:lnTo>
                <a:close/>
              </a:path>
            </a:pathLst>
          </a:custGeom>
          <a:solidFill>
            <a:srgbClr val="FF35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2" name="直角三角形 91"/>
          <p:cNvSpPr/>
          <p:nvPr/>
        </p:nvSpPr>
        <p:spPr>
          <a:xfrm rot="13904884">
            <a:off x="4377333" y="2443758"/>
            <a:ext cx="60722" cy="152400"/>
          </a:xfrm>
          <a:custGeom>
            <a:avLst/>
            <a:gdLst>
              <a:gd name="connsiteX0" fmla="*/ 0 w 118333"/>
              <a:gd name="connsiteY0" fmla="*/ 269196 h 269196"/>
              <a:gd name="connsiteX1" fmla="*/ 0 w 118333"/>
              <a:gd name="connsiteY1" fmla="*/ 0 h 269196"/>
              <a:gd name="connsiteX2" fmla="*/ 118333 w 118333"/>
              <a:gd name="connsiteY2" fmla="*/ 269196 h 269196"/>
              <a:gd name="connsiteX3" fmla="*/ 0 w 118333"/>
              <a:gd name="connsiteY3" fmla="*/ 269196 h 269196"/>
              <a:gd name="connsiteX0" fmla="*/ 0 w 108370"/>
              <a:gd name="connsiteY0" fmla="*/ 269196 h 269196"/>
              <a:gd name="connsiteX1" fmla="*/ 0 w 108370"/>
              <a:gd name="connsiteY1" fmla="*/ 0 h 269196"/>
              <a:gd name="connsiteX2" fmla="*/ 108370 w 108370"/>
              <a:gd name="connsiteY2" fmla="*/ 227985 h 269196"/>
              <a:gd name="connsiteX3" fmla="*/ 0 w 108370"/>
              <a:gd name="connsiteY3" fmla="*/ 269196 h 269196"/>
            </a:gdLst>
            <a:ahLst/>
            <a:cxnLst>
              <a:cxn ang="0">
                <a:pos x="connsiteX0" y="connsiteY0"/>
              </a:cxn>
              <a:cxn ang="0">
                <a:pos x="connsiteX1" y="connsiteY1"/>
              </a:cxn>
              <a:cxn ang="0">
                <a:pos x="connsiteX2" y="connsiteY2"/>
              </a:cxn>
              <a:cxn ang="0">
                <a:pos x="connsiteX3" y="connsiteY3"/>
              </a:cxn>
            </a:cxnLst>
            <a:rect l="l" t="t" r="r" b="b"/>
            <a:pathLst>
              <a:path w="108370" h="269196">
                <a:moveTo>
                  <a:pt x="0" y="269196"/>
                </a:moveTo>
                <a:lnTo>
                  <a:pt x="0" y="0"/>
                </a:lnTo>
                <a:lnTo>
                  <a:pt x="108370" y="227985"/>
                </a:lnTo>
                <a:lnTo>
                  <a:pt x="0" y="269196"/>
                </a:lnTo>
                <a:close/>
              </a:path>
            </a:pathLst>
          </a:custGeom>
          <a:solidFill>
            <a:srgbClr val="2E32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0" name="直角三角形 60"/>
          <p:cNvSpPr/>
          <p:nvPr/>
        </p:nvSpPr>
        <p:spPr>
          <a:xfrm rot="13511413">
            <a:off x="4461272" y="-470297"/>
            <a:ext cx="52388" cy="223838"/>
          </a:xfrm>
          <a:custGeom>
            <a:avLst/>
            <a:gdLst>
              <a:gd name="connsiteX0" fmla="*/ 0 w 473157"/>
              <a:gd name="connsiteY0" fmla="*/ 1076386 h 1076386"/>
              <a:gd name="connsiteX1" fmla="*/ 0 w 473157"/>
              <a:gd name="connsiteY1" fmla="*/ 0 h 1076386"/>
              <a:gd name="connsiteX2" fmla="*/ 473157 w 473157"/>
              <a:gd name="connsiteY2" fmla="*/ 1076386 h 1076386"/>
              <a:gd name="connsiteX3" fmla="*/ 0 w 473157"/>
              <a:gd name="connsiteY3" fmla="*/ 1076386 h 1076386"/>
              <a:gd name="connsiteX0" fmla="*/ 0 w 434754"/>
              <a:gd name="connsiteY0" fmla="*/ 1076386 h 1076386"/>
              <a:gd name="connsiteX1" fmla="*/ 0 w 434754"/>
              <a:gd name="connsiteY1" fmla="*/ 0 h 1076386"/>
              <a:gd name="connsiteX2" fmla="*/ 434754 w 434754"/>
              <a:gd name="connsiteY2" fmla="*/ 666950 h 1076386"/>
              <a:gd name="connsiteX3" fmla="*/ 0 w 434754"/>
              <a:gd name="connsiteY3" fmla="*/ 1076386 h 1076386"/>
              <a:gd name="connsiteX0" fmla="*/ 0 w 327185"/>
              <a:gd name="connsiteY0" fmla="*/ 1076386 h 1076386"/>
              <a:gd name="connsiteX1" fmla="*/ 0 w 327185"/>
              <a:gd name="connsiteY1" fmla="*/ 0 h 1076386"/>
              <a:gd name="connsiteX2" fmla="*/ 327185 w 327185"/>
              <a:gd name="connsiteY2" fmla="*/ 824173 h 1076386"/>
              <a:gd name="connsiteX3" fmla="*/ 0 w 327185"/>
              <a:gd name="connsiteY3" fmla="*/ 1076386 h 1076386"/>
              <a:gd name="connsiteX0" fmla="*/ 0 w 247685"/>
              <a:gd name="connsiteY0" fmla="*/ 1076386 h 1076386"/>
              <a:gd name="connsiteX1" fmla="*/ 0 w 247685"/>
              <a:gd name="connsiteY1" fmla="*/ 0 h 1076386"/>
              <a:gd name="connsiteX2" fmla="*/ 247685 w 247685"/>
              <a:gd name="connsiteY2" fmla="*/ 636346 h 1076386"/>
              <a:gd name="connsiteX3" fmla="*/ 0 w 247685"/>
              <a:gd name="connsiteY3" fmla="*/ 1076386 h 1076386"/>
            </a:gdLst>
            <a:ahLst/>
            <a:cxnLst>
              <a:cxn ang="0">
                <a:pos x="connsiteX0" y="connsiteY0"/>
              </a:cxn>
              <a:cxn ang="0">
                <a:pos x="connsiteX1" y="connsiteY1"/>
              </a:cxn>
              <a:cxn ang="0">
                <a:pos x="connsiteX2" y="connsiteY2"/>
              </a:cxn>
              <a:cxn ang="0">
                <a:pos x="connsiteX3" y="connsiteY3"/>
              </a:cxn>
            </a:cxnLst>
            <a:rect l="l" t="t" r="r" b="b"/>
            <a:pathLst>
              <a:path w="247685" h="1076386">
                <a:moveTo>
                  <a:pt x="0" y="1076386"/>
                </a:moveTo>
                <a:lnTo>
                  <a:pt x="0" y="0"/>
                </a:lnTo>
                <a:lnTo>
                  <a:pt x="247685" y="636346"/>
                </a:lnTo>
                <a:lnTo>
                  <a:pt x="0" y="1076386"/>
                </a:lnTo>
                <a:close/>
              </a:path>
            </a:pathLst>
          </a:custGeom>
          <a:solidFill>
            <a:srgbClr val="FF35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3" name="直角三角形 60"/>
          <p:cNvSpPr/>
          <p:nvPr/>
        </p:nvSpPr>
        <p:spPr>
          <a:xfrm rot="3548410">
            <a:off x="4673204" y="-450056"/>
            <a:ext cx="76200" cy="252413"/>
          </a:xfrm>
          <a:custGeom>
            <a:avLst/>
            <a:gdLst>
              <a:gd name="connsiteX0" fmla="*/ 0 w 473157"/>
              <a:gd name="connsiteY0" fmla="*/ 1076386 h 1076386"/>
              <a:gd name="connsiteX1" fmla="*/ 0 w 473157"/>
              <a:gd name="connsiteY1" fmla="*/ 0 h 1076386"/>
              <a:gd name="connsiteX2" fmla="*/ 473157 w 473157"/>
              <a:gd name="connsiteY2" fmla="*/ 1076386 h 1076386"/>
              <a:gd name="connsiteX3" fmla="*/ 0 w 473157"/>
              <a:gd name="connsiteY3" fmla="*/ 1076386 h 1076386"/>
              <a:gd name="connsiteX0" fmla="*/ 0 w 434754"/>
              <a:gd name="connsiteY0" fmla="*/ 1076386 h 1076386"/>
              <a:gd name="connsiteX1" fmla="*/ 0 w 434754"/>
              <a:gd name="connsiteY1" fmla="*/ 0 h 1076386"/>
              <a:gd name="connsiteX2" fmla="*/ 434754 w 434754"/>
              <a:gd name="connsiteY2" fmla="*/ 666950 h 1076386"/>
              <a:gd name="connsiteX3" fmla="*/ 0 w 434754"/>
              <a:gd name="connsiteY3" fmla="*/ 1076386 h 1076386"/>
              <a:gd name="connsiteX0" fmla="*/ 0 w 327185"/>
              <a:gd name="connsiteY0" fmla="*/ 1076386 h 1076386"/>
              <a:gd name="connsiteX1" fmla="*/ 0 w 327185"/>
              <a:gd name="connsiteY1" fmla="*/ 0 h 1076386"/>
              <a:gd name="connsiteX2" fmla="*/ 327185 w 327185"/>
              <a:gd name="connsiteY2" fmla="*/ 824173 h 1076386"/>
              <a:gd name="connsiteX3" fmla="*/ 0 w 327185"/>
              <a:gd name="connsiteY3" fmla="*/ 1076386 h 1076386"/>
            </a:gdLst>
            <a:ahLst/>
            <a:cxnLst>
              <a:cxn ang="0">
                <a:pos x="connsiteX0" y="connsiteY0"/>
              </a:cxn>
              <a:cxn ang="0">
                <a:pos x="connsiteX1" y="connsiteY1"/>
              </a:cxn>
              <a:cxn ang="0">
                <a:pos x="connsiteX2" y="connsiteY2"/>
              </a:cxn>
              <a:cxn ang="0">
                <a:pos x="connsiteX3" y="connsiteY3"/>
              </a:cxn>
            </a:cxnLst>
            <a:rect l="l" t="t" r="r" b="b"/>
            <a:pathLst>
              <a:path w="327185" h="1076386">
                <a:moveTo>
                  <a:pt x="0" y="1076386"/>
                </a:moveTo>
                <a:lnTo>
                  <a:pt x="0" y="0"/>
                </a:lnTo>
                <a:lnTo>
                  <a:pt x="327185" y="824173"/>
                </a:lnTo>
                <a:lnTo>
                  <a:pt x="0" y="1076386"/>
                </a:lnTo>
                <a:close/>
              </a:path>
            </a:pathLst>
          </a:custGeom>
          <a:solidFill>
            <a:srgbClr val="00A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4" name="直角三角形 60"/>
          <p:cNvSpPr/>
          <p:nvPr/>
        </p:nvSpPr>
        <p:spPr>
          <a:xfrm rot="8538311">
            <a:off x="-340519" y="2556273"/>
            <a:ext cx="54769" cy="282178"/>
          </a:xfrm>
          <a:custGeom>
            <a:avLst/>
            <a:gdLst>
              <a:gd name="connsiteX0" fmla="*/ 0 w 473157"/>
              <a:gd name="connsiteY0" fmla="*/ 1076386 h 1076386"/>
              <a:gd name="connsiteX1" fmla="*/ 0 w 473157"/>
              <a:gd name="connsiteY1" fmla="*/ 0 h 1076386"/>
              <a:gd name="connsiteX2" fmla="*/ 473157 w 473157"/>
              <a:gd name="connsiteY2" fmla="*/ 1076386 h 1076386"/>
              <a:gd name="connsiteX3" fmla="*/ 0 w 473157"/>
              <a:gd name="connsiteY3" fmla="*/ 1076386 h 1076386"/>
              <a:gd name="connsiteX0" fmla="*/ 0 w 434754"/>
              <a:gd name="connsiteY0" fmla="*/ 1076386 h 1076386"/>
              <a:gd name="connsiteX1" fmla="*/ 0 w 434754"/>
              <a:gd name="connsiteY1" fmla="*/ 0 h 1076386"/>
              <a:gd name="connsiteX2" fmla="*/ 434754 w 434754"/>
              <a:gd name="connsiteY2" fmla="*/ 666950 h 1076386"/>
              <a:gd name="connsiteX3" fmla="*/ 0 w 434754"/>
              <a:gd name="connsiteY3" fmla="*/ 1076386 h 1076386"/>
              <a:gd name="connsiteX0" fmla="*/ 0 w 327185"/>
              <a:gd name="connsiteY0" fmla="*/ 1076386 h 1076386"/>
              <a:gd name="connsiteX1" fmla="*/ 0 w 327185"/>
              <a:gd name="connsiteY1" fmla="*/ 0 h 1076386"/>
              <a:gd name="connsiteX2" fmla="*/ 327185 w 327185"/>
              <a:gd name="connsiteY2" fmla="*/ 824173 h 1076386"/>
              <a:gd name="connsiteX3" fmla="*/ 0 w 327185"/>
              <a:gd name="connsiteY3" fmla="*/ 1076386 h 1076386"/>
              <a:gd name="connsiteX0" fmla="*/ 0 w 131925"/>
              <a:gd name="connsiteY0" fmla="*/ 1076386 h 1076386"/>
              <a:gd name="connsiteX1" fmla="*/ 0 w 131925"/>
              <a:gd name="connsiteY1" fmla="*/ 0 h 1076386"/>
              <a:gd name="connsiteX2" fmla="*/ 131925 w 131925"/>
              <a:gd name="connsiteY2" fmla="*/ 436873 h 1076386"/>
              <a:gd name="connsiteX3" fmla="*/ 0 w 131925"/>
              <a:gd name="connsiteY3" fmla="*/ 1076386 h 1076386"/>
              <a:gd name="connsiteX0" fmla="*/ 0 w 269296"/>
              <a:gd name="connsiteY0" fmla="*/ 1076386 h 1076386"/>
              <a:gd name="connsiteX1" fmla="*/ 0 w 269296"/>
              <a:gd name="connsiteY1" fmla="*/ 0 h 1076386"/>
              <a:gd name="connsiteX2" fmla="*/ 269296 w 269296"/>
              <a:gd name="connsiteY2" fmla="*/ 428334 h 1076386"/>
              <a:gd name="connsiteX3" fmla="*/ 0 w 269296"/>
              <a:gd name="connsiteY3" fmla="*/ 1076386 h 1076386"/>
              <a:gd name="connsiteX0" fmla="*/ 0 w 148145"/>
              <a:gd name="connsiteY0" fmla="*/ 1076386 h 1076386"/>
              <a:gd name="connsiteX1" fmla="*/ 0 w 148145"/>
              <a:gd name="connsiteY1" fmla="*/ 0 h 1076386"/>
              <a:gd name="connsiteX2" fmla="*/ 148145 w 148145"/>
              <a:gd name="connsiteY2" fmla="*/ 452983 h 1076386"/>
              <a:gd name="connsiteX3" fmla="*/ 0 w 148145"/>
              <a:gd name="connsiteY3" fmla="*/ 1076386 h 1076386"/>
              <a:gd name="connsiteX0" fmla="*/ 0 w 253884"/>
              <a:gd name="connsiteY0" fmla="*/ 874681 h 874681"/>
              <a:gd name="connsiteX1" fmla="*/ 105739 w 253884"/>
              <a:gd name="connsiteY1" fmla="*/ 0 h 874681"/>
              <a:gd name="connsiteX2" fmla="*/ 253884 w 253884"/>
              <a:gd name="connsiteY2" fmla="*/ 452983 h 874681"/>
              <a:gd name="connsiteX3" fmla="*/ 0 w 253884"/>
              <a:gd name="connsiteY3" fmla="*/ 874681 h 874681"/>
              <a:gd name="connsiteX0" fmla="*/ 0 w 542575"/>
              <a:gd name="connsiteY0" fmla="*/ 874681 h 874681"/>
              <a:gd name="connsiteX1" fmla="*/ 105739 w 542575"/>
              <a:gd name="connsiteY1" fmla="*/ 0 h 874681"/>
              <a:gd name="connsiteX2" fmla="*/ 542574 w 542575"/>
              <a:gd name="connsiteY2" fmla="*/ 674653 h 874681"/>
              <a:gd name="connsiteX3" fmla="*/ 0 w 542575"/>
              <a:gd name="connsiteY3" fmla="*/ 874681 h 874681"/>
            </a:gdLst>
            <a:ahLst/>
            <a:cxnLst>
              <a:cxn ang="0">
                <a:pos x="connsiteX0" y="connsiteY0"/>
              </a:cxn>
              <a:cxn ang="0">
                <a:pos x="connsiteX1" y="connsiteY1"/>
              </a:cxn>
              <a:cxn ang="0">
                <a:pos x="connsiteX2" y="connsiteY2"/>
              </a:cxn>
              <a:cxn ang="0">
                <a:pos x="connsiteX3" y="connsiteY3"/>
              </a:cxn>
            </a:cxnLst>
            <a:rect l="l" t="t" r="r" b="b"/>
            <a:pathLst>
              <a:path w="542575" h="874681">
                <a:moveTo>
                  <a:pt x="0" y="874681"/>
                </a:moveTo>
                <a:lnTo>
                  <a:pt x="105739" y="0"/>
                </a:lnTo>
                <a:lnTo>
                  <a:pt x="542574" y="674653"/>
                </a:lnTo>
                <a:lnTo>
                  <a:pt x="0" y="874681"/>
                </a:lnTo>
                <a:close/>
              </a:path>
            </a:pathLst>
          </a:custGeom>
          <a:solidFill>
            <a:srgbClr val="25B3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5" name="直角三角形 94"/>
          <p:cNvSpPr/>
          <p:nvPr/>
        </p:nvSpPr>
        <p:spPr>
          <a:xfrm rot="13904884">
            <a:off x="9235084" y="2887862"/>
            <a:ext cx="66675" cy="151209"/>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Tree>
    <p:extLst>
      <p:ext uri="{BB962C8B-B14F-4D97-AF65-F5344CB8AC3E}">
        <p14:creationId xmlns:p14="http://schemas.microsoft.com/office/powerpoint/2010/main" val="967581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fill="hold" nodeType="withEffect">
                                  <p:stCondLst>
                                    <p:cond delay="0"/>
                                  </p:stCondLst>
                                  <p:childTnLst>
                                    <p:animMotion origin="layout" path="M -4.16667E-7 4.07407E-6 L -4.16667E-7 0.45324 " pathEditMode="relative" rAng="0" ptsTypes="AA">
                                      <p:cBhvr>
                                        <p:cTn id="6" dur="1250" fill="hold"/>
                                        <p:tgtEl>
                                          <p:spTgt spid="90"/>
                                        </p:tgtEl>
                                        <p:attrNameLst>
                                          <p:attrName>ppt_x</p:attrName>
                                          <p:attrName>ppt_y</p:attrName>
                                        </p:attrNameLst>
                                      </p:cBhvr>
                                      <p:rCtr x="0" y="22662"/>
                                    </p:animMotion>
                                  </p:childTnLst>
                                </p:cTn>
                              </p:par>
                              <p:par>
                                <p:cTn id="7" presetID="8" presetClass="emph" presetSubtype="0" fill="hold" nodeType="withEffect">
                                  <p:stCondLst>
                                    <p:cond delay="0"/>
                                  </p:stCondLst>
                                  <p:childTnLst>
                                    <p:animRot by="21600000">
                                      <p:cBhvr>
                                        <p:cTn id="8" dur="1250" fill="hold"/>
                                        <p:tgtEl>
                                          <p:spTgt spid="90"/>
                                        </p:tgtEl>
                                        <p:attrNameLst>
                                          <p:attrName>r</p:attrName>
                                        </p:attrNameLst>
                                      </p:cBhvr>
                                    </p:animRot>
                                  </p:childTnLst>
                                </p:cTn>
                              </p:par>
                            </p:childTnLst>
                          </p:cTn>
                        </p:par>
                        <p:par>
                          <p:cTn id="9" fill="hold" nodeType="afterGroup">
                            <p:stCondLst>
                              <p:cond delay="1250"/>
                            </p:stCondLst>
                            <p:childTnLst>
                              <p:par>
                                <p:cTn id="10" presetID="1" presetClass="exit" presetSubtype="0" fill="hold" nodeType="afterEffect">
                                  <p:stCondLst>
                                    <p:cond delay="0"/>
                                  </p:stCondLst>
                                  <p:childTnLst>
                                    <p:set>
                                      <p:cBhvr>
                                        <p:cTn id="11" dur="1" fill="hold">
                                          <p:stCondLst>
                                            <p:cond delay="0"/>
                                          </p:stCondLst>
                                        </p:cTn>
                                        <p:tgtEl>
                                          <p:spTgt spid="90"/>
                                        </p:tgtEl>
                                        <p:attrNameLst>
                                          <p:attrName>style.visibility</p:attrName>
                                        </p:attrNameLst>
                                      </p:cBhvr>
                                      <p:to>
                                        <p:strVal val="hidden"/>
                                      </p:to>
                                    </p:set>
                                  </p:childTnLst>
                                </p:cTn>
                              </p:par>
                              <p:par>
                                <p:cTn id="12" presetID="3" presetClass="emph" presetSubtype="2" fill="hold" grpId="0" nodeType="withEffect">
                                  <p:stCondLst>
                                    <p:cond delay="0"/>
                                  </p:stCondLst>
                                  <p:childTnLst>
                                    <p:animClr clrSpc="rgb" dir="cw">
                                      <p:cBhvr override="childStyle">
                                        <p:cTn id="13" dur="10" fill="hold"/>
                                        <p:tgtEl>
                                          <p:spTgt spid="4"/>
                                        </p:tgtEl>
                                        <p:attrNameLst>
                                          <p:attrName>style.color</p:attrName>
                                        </p:attrNameLst>
                                      </p:cBhvr>
                                      <p:to>
                                        <a:srgbClr val="FF354A"/>
                                      </p:to>
                                    </p:animClr>
                                  </p:childTnLst>
                                </p:cTn>
                              </p:par>
                            </p:childTnLst>
                          </p:cTn>
                        </p:par>
                        <p:par>
                          <p:cTn id="14" fill="hold" nodeType="afterGroup">
                            <p:stCondLst>
                              <p:cond delay="1260"/>
                            </p:stCondLst>
                            <p:childTnLst>
                              <p:par>
                                <p:cTn id="15" presetID="42" presetClass="path" presetSubtype="0" fill="hold" nodeType="afterEffect">
                                  <p:stCondLst>
                                    <p:cond delay="0"/>
                                  </p:stCondLst>
                                  <p:childTnLst>
                                    <p:animMotion origin="layout" path="M -4.16667E-7 4.07407E-6 L -4.16667E-7 0.45324 " pathEditMode="relative" rAng="0" ptsTypes="AA">
                                      <p:cBhvr>
                                        <p:cTn id="16" dur="1250" fill="hold"/>
                                        <p:tgtEl>
                                          <p:spTgt spid="93"/>
                                        </p:tgtEl>
                                        <p:attrNameLst>
                                          <p:attrName>ppt_x</p:attrName>
                                          <p:attrName>ppt_y</p:attrName>
                                        </p:attrNameLst>
                                      </p:cBhvr>
                                      <p:rCtr x="0" y="22662"/>
                                    </p:animMotion>
                                  </p:childTnLst>
                                </p:cTn>
                              </p:par>
                              <p:par>
                                <p:cTn id="17" presetID="8" presetClass="emph" presetSubtype="0" fill="hold" nodeType="withEffect">
                                  <p:stCondLst>
                                    <p:cond delay="0"/>
                                  </p:stCondLst>
                                  <p:childTnLst>
                                    <p:animRot by="21600000">
                                      <p:cBhvr>
                                        <p:cTn id="18" dur="1250" fill="hold"/>
                                        <p:tgtEl>
                                          <p:spTgt spid="93"/>
                                        </p:tgtEl>
                                        <p:attrNameLst>
                                          <p:attrName>r</p:attrName>
                                        </p:attrNameLst>
                                      </p:cBhvr>
                                    </p:animRot>
                                  </p:childTnLst>
                                </p:cTn>
                              </p:par>
                            </p:childTnLst>
                          </p:cTn>
                        </p:par>
                        <p:par>
                          <p:cTn id="19" fill="hold" nodeType="afterGroup">
                            <p:stCondLst>
                              <p:cond delay="2510"/>
                            </p:stCondLst>
                            <p:childTnLst>
                              <p:par>
                                <p:cTn id="20" presetID="1" presetClass="exit" presetSubtype="0" fill="hold" nodeType="afterEffect">
                                  <p:stCondLst>
                                    <p:cond delay="0"/>
                                  </p:stCondLst>
                                  <p:childTnLst>
                                    <p:set>
                                      <p:cBhvr>
                                        <p:cTn id="21" dur="1" fill="hold">
                                          <p:stCondLst>
                                            <p:cond delay="0"/>
                                          </p:stCondLst>
                                        </p:cTn>
                                        <p:tgtEl>
                                          <p:spTgt spid="93"/>
                                        </p:tgtEl>
                                        <p:attrNameLst>
                                          <p:attrName>style.visibility</p:attrName>
                                        </p:attrNameLst>
                                      </p:cBhvr>
                                      <p:to>
                                        <p:strVal val="hidden"/>
                                      </p:to>
                                    </p:set>
                                  </p:childTnLst>
                                </p:cTn>
                              </p:par>
                              <p:par>
                                <p:cTn id="22" presetID="3" presetClass="emph" presetSubtype="2" fill="hold" grpId="1" nodeType="withEffect">
                                  <p:stCondLst>
                                    <p:cond delay="0"/>
                                  </p:stCondLst>
                                  <p:childTnLst>
                                    <p:animClr clrSpc="rgb" dir="cw">
                                      <p:cBhvr override="childStyle">
                                        <p:cTn id="23" dur="10" fill="hold"/>
                                        <p:tgtEl>
                                          <p:spTgt spid="4"/>
                                        </p:tgtEl>
                                        <p:attrNameLst>
                                          <p:attrName>style.color</p:attrName>
                                        </p:attrNameLst>
                                      </p:cBhvr>
                                      <p:to>
                                        <a:srgbClr val="00BBD6"/>
                                      </p:to>
                                    </p:animClr>
                                  </p:childTnLst>
                                </p:cTn>
                              </p:par>
                            </p:childTnLst>
                          </p:cTn>
                        </p:par>
                        <p:par>
                          <p:cTn id="24" fill="hold" nodeType="afterGroup">
                            <p:stCondLst>
                              <p:cond delay="2520"/>
                            </p:stCondLst>
                            <p:childTnLst>
                              <p:par>
                                <p:cTn id="25" presetID="42" presetClass="path" presetSubtype="0" fill="hold" nodeType="afterEffect">
                                  <p:stCondLst>
                                    <p:cond delay="0"/>
                                  </p:stCondLst>
                                  <p:childTnLst>
                                    <p:animMotion origin="layout" path="M 2.91667E-6 4.81481E-6 L 0.44635 0.07708 " pathEditMode="relative" rAng="0" ptsTypes="AA">
                                      <p:cBhvr>
                                        <p:cTn id="26" dur="1500" fill="hold"/>
                                        <p:tgtEl>
                                          <p:spTgt spid="94"/>
                                        </p:tgtEl>
                                        <p:attrNameLst>
                                          <p:attrName>ppt_x</p:attrName>
                                          <p:attrName>ppt_y</p:attrName>
                                        </p:attrNameLst>
                                      </p:cBhvr>
                                      <p:rCtr x="22318" y="3843"/>
                                    </p:animMotion>
                                  </p:childTnLst>
                                </p:cTn>
                              </p:par>
                              <p:par>
                                <p:cTn id="27" presetID="8" presetClass="emph" presetSubtype="0" fill="hold" nodeType="withEffect">
                                  <p:stCondLst>
                                    <p:cond delay="0"/>
                                  </p:stCondLst>
                                  <p:childTnLst>
                                    <p:animRot by="21600000">
                                      <p:cBhvr>
                                        <p:cTn id="28" dur="1500" fill="hold"/>
                                        <p:tgtEl>
                                          <p:spTgt spid="94"/>
                                        </p:tgtEl>
                                        <p:attrNameLst>
                                          <p:attrName>r</p:attrName>
                                        </p:attrNameLst>
                                      </p:cBhvr>
                                    </p:animRot>
                                  </p:childTnLst>
                                </p:cTn>
                              </p:par>
                            </p:childTnLst>
                          </p:cTn>
                        </p:par>
                        <p:par>
                          <p:cTn id="29" fill="hold" nodeType="afterGroup">
                            <p:stCondLst>
                              <p:cond delay="4020"/>
                            </p:stCondLst>
                            <p:childTnLst>
                              <p:par>
                                <p:cTn id="30" presetID="1" presetClass="exit" presetSubtype="0" fill="hold" nodeType="afterEffect">
                                  <p:stCondLst>
                                    <p:cond delay="0"/>
                                  </p:stCondLst>
                                  <p:childTnLst>
                                    <p:set>
                                      <p:cBhvr>
                                        <p:cTn id="31" dur="1" fill="hold">
                                          <p:stCondLst>
                                            <p:cond delay="0"/>
                                          </p:stCondLst>
                                        </p:cTn>
                                        <p:tgtEl>
                                          <p:spTgt spid="94"/>
                                        </p:tgtEl>
                                        <p:attrNameLst>
                                          <p:attrName>style.visibility</p:attrName>
                                        </p:attrNameLst>
                                      </p:cBhvr>
                                      <p:to>
                                        <p:strVal val="hidden"/>
                                      </p:to>
                                    </p:set>
                                  </p:childTnLst>
                                </p:cTn>
                              </p:par>
                            </p:childTnLst>
                          </p:cTn>
                        </p:par>
                        <p:par>
                          <p:cTn id="32" fill="hold" nodeType="afterGroup">
                            <p:stCondLst>
                              <p:cond delay="4020"/>
                            </p:stCondLst>
                            <p:childTnLst>
                              <p:par>
                                <p:cTn id="33" presetID="3" presetClass="emph" presetSubtype="2" fill="hold" grpId="2" nodeType="afterEffect">
                                  <p:stCondLst>
                                    <p:cond delay="0"/>
                                  </p:stCondLst>
                                  <p:childTnLst>
                                    <p:animClr clrSpc="rgb" dir="cw">
                                      <p:cBhvr override="childStyle">
                                        <p:cTn id="34" dur="10" fill="hold"/>
                                        <p:tgtEl>
                                          <p:spTgt spid="4"/>
                                        </p:tgtEl>
                                        <p:attrNameLst>
                                          <p:attrName>style.color</p:attrName>
                                        </p:attrNameLst>
                                      </p:cBhvr>
                                      <p:to>
                                        <a:srgbClr val="00DE7A"/>
                                      </p:to>
                                    </p:animClr>
                                  </p:childTnLst>
                                </p:cTn>
                              </p:par>
                            </p:childTnLst>
                          </p:cTn>
                        </p:par>
                        <p:par>
                          <p:cTn id="35" fill="hold" nodeType="afterGroup">
                            <p:stCondLst>
                              <p:cond delay="4030"/>
                            </p:stCondLst>
                            <p:childTnLst>
                              <p:par>
                                <p:cTn id="36" presetID="42" presetClass="path" presetSubtype="0" fill="hold" grpId="0" nodeType="afterEffect">
                                  <p:stCondLst>
                                    <p:cond delay="0"/>
                                  </p:stCondLst>
                                  <p:childTnLst>
                                    <p:animMotion origin="layout" path="M 1.04167E-6 3.33333E-6 L -0.40938 0.08194 " pathEditMode="relative" rAng="0" ptsTypes="AA">
                                      <p:cBhvr>
                                        <p:cTn id="37" dur="1500" fill="hold"/>
                                        <p:tgtEl>
                                          <p:spTgt spid="95"/>
                                        </p:tgtEl>
                                        <p:attrNameLst>
                                          <p:attrName>ppt_x</p:attrName>
                                          <p:attrName>ppt_y</p:attrName>
                                        </p:attrNameLst>
                                      </p:cBhvr>
                                      <p:rCtr x="-20469" y="4097"/>
                                    </p:animMotion>
                                  </p:childTnLst>
                                </p:cTn>
                              </p:par>
                              <p:par>
                                <p:cTn id="38" presetID="8" presetClass="emph" presetSubtype="0" fill="hold" grpId="1" nodeType="withEffect">
                                  <p:stCondLst>
                                    <p:cond delay="0"/>
                                  </p:stCondLst>
                                  <p:childTnLst>
                                    <p:animRot by="21600000">
                                      <p:cBhvr>
                                        <p:cTn id="39" dur="1500" fill="hold"/>
                                        <p:tgtEl>
                                          <p:spTgt spid="95"/>
                                        </p:tgtEl>
                                        <p:attrNameLst>
                                          <p:attrName>r</p:attrName>
                                        </p:attrNameLst>
                                      </p:cBhvr>
                                    </p:animRot>
                                  </p:childTnLst>
                                </p:cTn>
                              </p:par>
                            </p:childTnLst>
                          </p:cTn>
                        </p:par>
                        <p:par>
                          <p:cTn id="40" fill="hold" nodeType="afterGroup">
                            <p:stCondLst>
                              <p:cond delay="5530"/>
                            </p:stCondLst>
                            <p:childTnLst>
                              <p:par>
                                <p:cTn id="41" presetID="1" presetClass="exit" presetSubtype="0" fill="hold" grpId="2" nodeType="afterEffect">
                                  <p:stCondLst>
                                    <p:cond delay="0"/>
                                  </p:stCondLst>
                                  <p:childTnLst>
                                    <p:set>
                                      <p:cBhvr>
                                        <p:cTn id="42" dur="1" fill="hold">
                                          <p:stCondLst>
                                            <p:cond delay="0"/>
                                          </p:stCondLst>
                                        </p:cTn>
                                        <p:tgtEl>
                                          <p:spTgt spid="95"/>
                                        </p:tgtEl>
                                        <p:attrNameLst>
                                          <p:attrName>style.visibility</p:attrName>
                                        </p:attrNameLst>
                                      </p:cBhvr>
                                      <p:to>
                                        <p:strVal val="hidden"/>
                                      </p:to>
                                    </p:set>
                                  </p:childTnLst>
                                </p:cTn>
                              </p:par>
                            </p:childTnLst>
                          </p:cTn>
                        </p:par>
                        <p:par>
                          <p:cTn id="43" fill="hold" nodeType="afterGroup">
                            <p:stCondLst>
                              <p:cond delay="5530"/>
                            </p:stCondLst>
                            <p:childTnLst>
                              <p:par>
                                <p:cTn id="44" presetID="3" presetClass="emph" presetSubtype="2" fill="hold" grpId="3" nodeType="afterEffect">
                                  <p:stCondLst>
                                    <p:cond delay="0"/>
                                  </p:stCondLst>
                                  <p:childTnLst>
                                    <p:animClr clrSpc="rgb" dir="cw">
                                      <p:cBhvr override="childStyle">
                                        <p:cTn id="45" dur="10" fill="hold"/>
                                        <p:tgtEl>
                                          <p:spTgt spid="4"/>
                                        </p:tgtEl>
                                        <p:attrNameLst>
                                          <p:attrName>style.color</p:attrName>
                                        </p:attrNameLst>
                                      </p:cBhvr>
                                      <p:to>
                                        <a:srgbClr val="FFC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95" grpId="0" animBg="1"/>
      <p:bldP spid="95" grpId="1" animBg="1"/>
      <p:bldP spid="95" grpId="2"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half" idx="1"/>
          </p:nvPr>
        </p:nvSpPr>
        <p:spPr>
          <a:xfrm>
            <a:off x="376485" y="838268"/>
            <a:ext cx="8686800" cy="3581306"/>
          </a:xfrm>
        </p:spPr>
        <p:txBody>
          <a:bodyPr/>
          <a:lstStyle/>
          <a:p>
            <a:r>
              <a:rPr lang="zh-CN" altLang="en-US" sz="2400" dirty="0">
                <a:latin typeface="微软雅黑" panose="020B0503020204020204" pitchFamily="34" charset="-122"/>
                <a:ea typeface="微软雅黑" panose="020B0503020204020204" pitchFamily="34" charset="-122"/>
              </a:rPr>
              <a:t>编译方式是用相应语言的</a:t>
            </a:r>
            <a:r>
              <a:rPr lang="zh-CN" altLang="en-US" sz="2400" dirty="0" smtClean="0">
                <a:latin typeface="微软雅黑" panose="020B0503020204020204" pitchFamily="34" charset="-122"/>
                <a:ea typeface="微软雅黑" panose="020B0503020204020204" pitchFamily="34" charset="-122"/>
              </a:rPr>
              <a:t>编译程序将</a:t>
            </a:r>
            <a:r>
              <a:rPr lang="zh-CN" altLang="en-US" sz="2400" dirty="0">
                <a:latin typeface="微软雅黑" panose="020B0503020204020204" pitchFamily="34" charset="-122"/>
                <a:ea typeface="微软雅黑" panose="020B0503020204020204" pitchFamily="34" charset="-122"/>
              </a:rPr>
              <a:t>高级语言描述的源代码进行若干次</a:t>
            </a:r>
            <a:r>
              <a:rPr lang="zh-CN" altLang="en-US" sz="2400" dirty="0" smtClean="0">
                <a:latin typeface="微软雅黑" panose="020B0503020204020204" pitchFamily="34" charset="-122"/>
                <a:ea typeface="微软雅黑" panose="020B0503020204020204" pitchFamily="34" charset="-122"/>
              </a:rPr>
              <a:t>扫描（</a:t>
            </a:r>
            <a:r>
              <a:rPr lang="zh-CN" altLang="en-US" sz="2400" dirty="0">
                <a:latin typeface="微软雅黑" panose="020B0503020204020204" pitchFamily="34" charset="-122"/>
                <a:ea typeface="微软雅黑" panose="020B0503020204020204" pitchFamily="34" charset="-122"/>
              </a:rPr>
              <a:t>如语法分析、语义分析、生成各种对照表、生成中间代码、优化等）后生成目标代码。但</a:t>
            </a:r>
            <a:r>
              <a:rPr lang="zh-CN" altLang="en-US" sz="2400" dirty="0" smtClean="0">
                <a:latin typeface="微软雅黑" panose="020B0503020204020204" pitchFamily="34" charset="-122"/>
                <a:ea typeface="微软雅黑" panose="020B0503020204020204" pitchFamily="34" charset="-122"/>
              </a:rPr>
              <a:t>目标代码并不</a:t>
            </a:r>
            <a:r>
              <a:rPr lang="zh-CN" altLang="en-US" sz="2400" dirty="0">
                <a:latin typeface="微软雅黑" panose="020B0503020204020204" pitchFamily="34" charset="-122"/>
                <a:ea typeface="微软雅黑" panose="020B0503020204020204" pitchFamily="34" charset="-122"/>
              </a:rPr>
              <a:t>能直接执行，还需要经过连接，装配成可执行指令序列后才能运行，进而得到结果</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编译方式</a:t>
            </a:r>
            <a:r>
              <a:rPr lang="zh-CN" altLang="en-US" sz="2400" dirty="0">
                <a:latin typeface="微软雅黑" panose="020B0503020204020204" pitchFamily="34" charset="-122"/>
                <a:ea typeface="微软雅黑" panose="020B0503020204020204" pitchFamily="34" charset="-122"/>
              </a:rPr>
              <a:t>的程序处理过程如图 </a:t>
            </a:r>
            <a:r>
              <a:rPr lang="en-US" altLang="zh-CN" sz="2400" dirty="0">
                <a:latin typeface="微软雅黑" panose="020B0503020204020204" pitchFamily="34" charset="-122"/>
                <a:ea typeface="微软雅黑" panose="020B0503020204020204" pitchFamily="34" charset="-122"/>
              </a:rPr>
              <a:t>4-2 </a:t>
            </a:r>
            <a:r>
              <a:rPr lang="zh-CN" altLang="en-US" sz="2400" dirty="0">
                <a:latin typeface="微软雅黑" panose="020B0503020204020204" pitchFamily="34" charset="-122"/>
                <a:ea typeface="微软雅黑" panose="020B0503020204020204" pitchFamily="34" charset="-122"/>
              </a:rPr>
              <a:t>所示。虽然编译方式比较复杂，但相对而言能产生较高效率的</a:t>
            </a:r>
            <a:r>
              <a:rPr lang="zh-CN" altLang="en-US" sz="2400" dirty="0" smtClean="0">
                <a:latin typeface="微软雅黑" panose="020B0503020204020204" pitchFamily="34" charset="-122"/>
                <a:ea typeface="微软雅黑" panose="020B0503020204020204" pitchFamily="34" charset="-122"/>
              </a:rPr>
              <a:t>目标代码</a:t>
            </a:r>
            <a:r>
              <a:rPr lang="zh-CN" altLang="en-US" sz="2400" dirty="0">
                <a:latin typeface="微软雅黑" panose="020B0503020204020204" pitchFamily="34" charset="-122"/>
                <a:ea typeface="微软雅黑" panose="020B0503020204020204" pitchFamily="34" charset="-122"/>
              </a:rPr>
              <a:t>，只要源代码不被修改，则对源代码仅需编译一次，适合于结构复杂、要求运行效率高的</a:t>
            </a:r>
            <a:r>
              <a:rPr lang="zh-CN" altLang="en-US" sz="2400" dirty="0" smtClean="0">
                <a:latin typeface="微软雅黑" panose="020B0503020204020204" pitchFamily="34" charset="-122"/>
                <a:ea typeface="微软雅黑" panose="020B0503020204020204" pitchFamily="34" charset="-122"/>
              </a:rPr>
              <a:t>程序设计语言</a:t>
            </a:r>
            <a:r>
              <a:rPr lang="zh-CN" altLang="en-US" sz="2400" dirty="0">
                <a:latin typeface="微软雅黑" panose="020B0503020204020204" pitchFamily="34" charset="-122"/>
                <a:ea typeface="微软雅黑" panose="020B0503020204020204" pitchFamily="34" charset="-122"/>
              </a:rPr>
              <a:t>。</a:t>
            </a:r>
          </a:p>
        </p:txBody>
      </p:sp>
      <p:grpSp>
        <p:nvGrpSpPr>
          <p:cNvPr id="5" name="组合 4"/>
          <p:cNvGrpSpPr/>
          <p:nvPr/>
        </p:nvGrpSpPr>
        <p:grpSpPr>
          <a:xfrm>
            <a:off x="1148310" y="4590626"/>
            <a:ext cx="6705424" cy="1064230"/>
            <a:chOff x="0" y="0"/>
            <a:chExt cx="3956099" cy="873222"/>
          </a:xfrm>
        </p:grpSpPr>
        <p:sp>
          <p:nvSpPr>
            <p:cNvPr id="6" name="椭圆 5"/>
            <p:cNvSpPr/>
            <p:nvPr/>
          </p:nvSpPr>
          <p:spPr>
            <a:xfrm>
              <a:off x="0" y="328246"/>
              <a:ext cx="697230" cy="23431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zh-CN" sz="900" kern="100">
                  <a:solidFill>
                    <a:srgbClr val="000000"/>
                  </a:solidFill>
                  <a:effectLst/>
                  <a:ea typeface="宋体"/>
                  <a:cs typeface="Times New Roman"/>
                </a:rPr>
                <a:t>源代码</a:t>
              </a:r>
              <a:endParaRPr lang="zh-CN" sz="1050" kern="100">
                <a:effectLst/>
                <a:ea typeface="宋体"/>
                <a:cs typeface="Times New Roman"/>
              </a:endParaRPr>
            </a:p>
          </p:txBody>
        </p:sp>
        <p:sp>
          <p:nvSpPr>
            <p:cNvPr id="7" name="椭圆 6"/>
            <p:cNvSpPr/>
            <p:nvPr/>
          </p:nvSpPr>
          <p:spPr>
            <a:xfrm>
              <a:off x="1037493" y="638907"/>
              <a:ext cx="697230" cy="23431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zh-CN" sz="900" kern="100">
                  <a:solidFill>
                    <a:srgbClr val="000000"/>
                  </a:solidFill>
                  <a:effectLst/>
                  <a:ea typeface="宋体"/>
                  <a:cs typeface="Times New Roman"/>
                </a:rPr>
                <a:t>程序库</a:t>
              </a:r>
              <a:endParaRPr lang="zh-CN" sz="1050" kern="100">
                <a:effectLst/>
                <a:ea typeface="宋体"/>
                <a:cs typeface="Times New Roman"/>
              </a:endParaRPr>
            </a:p>
          </p:txBody>
        </p:sp>
        <p:sp>
          <p:nvSpPr>
            <p:cNvPr id="8" name="椭圆 7"/>
            <p:cNvSpPr/>
            <p:nvPr/>
          </p:nvSpPr>
          <p:spPr>
            <a:xfrm>
              <a:off x="1055077" y="328246"/>
              <a:ext cx="697230" cy="23431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just">
                <a:spcAft>
                  <a:spcPts val="0"/>
                </a:spcAft>
              </a:pPr>
              <a:r>
                <a:rPr lang="zh-CN" sz="900" kern="100">
                  <a:solidFill>
                    <a:srgbClr val="000000"/>
                  </a:solidFill>
                  <a:effectLst/>
                  <a:ea typeface="宋体"/>
                  <a:cs typeface="Times New Roman"/>
                </a:rPr>
                <a:t>目标程序</a:t>
              </a:r>
              <a:endParaRPr lang="zh-CN" sz="1050" kern="100">
                <a:effectLst/>
                <a:ea typeface="宋体"/>
                <a:cs typeface="Times New Roman"/>
              </a:endParaRPr>
            </a:p>
          </p:txBody>
        </p:sp>
        <p:sp>
          <p:nvSpPr>
            <p:cNvPr id="9" name="椭圆 8"/>
            <p:cNvSpPr/>
            <p:nvPr/>
          </p:nvSpPr>
          <p:spPr>
            <a:xfrm>
              <a:off x="2286000" y="486507"/>
              <a:ext cx="914400" cy="23431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zh-CN" sz="900" kern="100" dirty="0">
                  <a:solidFill>
                    <a:srgbClr val="000000"/>
                  </a:solidFill>
                  <a:effectLst/>
                  <a:ea typeface="宋体"/>
                  <a:cs typeface="Times New Roman"/>
                </a:rPr>
                <a:t>可执行代码</a:t>
              </a:r>
              <a:endParaRPr lang="zh-CN" sz="1050" kern="100" dirty="0">
                <a:effectLst/>
                <a:ea typeface="宋体"/>
                <a:cs typeface="Times New Roman"/>
              </a:endParaRPr>
            </a:p>
          </p:txBody>
        </p:sp>
        <p:sp>
          <p:nvSpPr>
            <p:cNvPr id="10" name="矩形 9"/>
            <p:cNvSpPr/>
            <p:nvPr/>
          </p:nvSpPr>
          <p:spPr>
            <a:xfrm>
              <a:off x="568570" y="0"/>
              <a:ext cx="548005" cy="205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zh-CN" sz="900" kern="100">
                  <a:solidFill>
                    <a:srgbClr val="000000"/>
                  </a:solidFill>
                  <a:effectLst/>
                  <a:ea typeface="宋体"/>
                  <a:cs typeface="Times New Roman"/>
                </a:rPr>
                <a:t>编译程序</a:t>
              </a:r>
              <a:endParaRPr lang="zh-CN" sz="1050" kern="100">
                <a:effectLst/>
                <a:ea typeface="宋体"/>
                <a:cs typeface="Times New Roman"/>
              </a:endParaRPr>
            </a:p>
          </p:txBody>
        </p:sp>
        <p:sp>
          <p:nvSpPr>
            <p:cNvPr id="11" name="矩形 10"/>
            <p:cNvSpPr/>
            <p:nvPr/>
          </p:nvSpPr>
          <p:spPr>
            <a:xfrm>
              <a:off x="1559170" y="0"/>
              <a:ext cx="548005" cy="205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zh-CN" sz="900" kern="100">
                  <a:solidFill>
                    <a:srgbClr val="000000"/>
                  </a:solidFill>
                  <a:effectLst/>
                  <a:ea typeface="宋体"/>
                  <a:cs typeface="Times New Roman"/>
                </a:rPr>
                <a:t>连接程序</a:t>
              </a:r>
              <a:endParaRPr lang="zh-CN" sz="1050" kern="100">
                <a:effectLst/>
                <a:ea typeface="宋体"/>
                <a:cs typeface="Times New Roman"/>
              </a:endParaRPr>
            </a:p>
          </p:txBody>
        </p:sp>
        <p:sp>
          <p:nvSpPr>
            <p:cNvPr id="12" name="矩形 11"/>
            <p:cNvSpPr/>
            <p:nvPr/>
          </p:nvSpPr>
          <p:spPr>
            <a:xfrm>
              <a:off x="2491154" y="0"/>
              <a:ext cx="398145" cy="205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zh-CN" sz="900" kern="100">
                  <a:solidFill>
                    <a:srgbClr val="000000"/>
                  </a:solidFill>
                  <a:effectLst/>
                  <a:ea typeface="宋体"/>
                  <a:cs typeface="Times New Roman"/>
                </a:rPr>
                <a:t>输入</a:t>
              </a:r>
              <a:endParaRPr lang="zh-CN" sz="1050" kern="100">
                <a:effectLst/>
                <a:ea typeface="宋体"/>
                <a:cs typeface="Times New Roman"/>
              </a:endParaRPr>
            </a:p>
          </p:txBody>
        </p:sp>
        <p:sp>
          <p:nvSpPr>
            <p:cNvPr id="13" name="矩形 12"/>
            <p:cNvSpPr/>
            <p:nvPr/>
          </p:nvSpPr>
          <p:spPr>
            <a:xfrm>
              <a:off x="3557954" y="504092"/>
              <a:ext cx="398145" cy="205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zh-CN" sz="900" kern="100">
                  <a:solidFill>
                    <a:srgbClr val="000000"/>
                  </a:solidFill>
                  <a:effectLst/>
                  <a:ea typeface="宋体"/>
                  <a:cs typeface="Times New Roman"/>
                </a:rPr>
                <a:t>输出</a:t>
              </a:r>
              <a:endParaRPr lang="zh-CN" sz="1050" kern="100">
                <a:effectLst/>
                <a:ea typeface="宋体"/>
                <a:cs typeface="Times New Roman"/>
              </a:endParaRPr>
            </a:p>
          </p:txBody>
        </p:sp>
        <p:cxnSp>
          <p:nvCxnSpPr>
            <p:cNvPr id="14" name="直接箭头连接符 13"/>
            <p:cNvCxnSpPr/>
            <p:nvPr/>
          </p:nvCxnSpPr>
          <p:spPr>
            <a:xfrm>
              <a:off x="697524" y="445477"/>
              <a:ext cx="357505" cy="0"/>
            </a:xfrm>
            <a:prstGeom prst="straightConnector1">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3200400" y="615461"/>
              <a:ext cx="357505" cy="0"/>
            </a:xfrm>
            <a:prstGeom prst="straightConnector1">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1934308" y="615461"/>
              <a:ext cx="357505" cy="0"/>
            </a:xfrm>
            <a:prstGeom prst="straightConnector1">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1752600" y="445477"/>
              <a:ext cx="187325" cy="0"/>
            </a:xfrm>
            <a:prstGeom prst="straightConnector1">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1746739" y="779584"/>
              <a:ext cx="187325" cy="0"/>
            </a:xfrm>
            <a:prstGeom prst="straightConnector1">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a:off x="1940170" y="451338"/>
              <a:ext cx="0" cy="327660"/>
            </a:xfrm>
            <a:prstGeom prst="straightConnector1">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1828800" y="211015"/>
              <a:ext cx="0" cy="234462"/>
            </a:xfrm>
            <a:prstGeom prst="straightConnector1">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849924" y="216877"/>
              <a:ext cx="0" cy="234462"/>
            </a:xfrm>
            <a:prstGeom prst="straightConnector1">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2725616" y="205153"/>
              <a:ext cx="0" cy="275394"/>
            </a:xfrm>
            <a:prstGeom prst="straightConnector1">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2760718" y="5943534"/>
            <a:ext cx="3352200" cy="369332"/>
          </a:xfrm>
          <a:prstGeom prst="rect">
            <a:avLst/>
          </a:prstGeom>
        </p:spPr>
        <p:txBody>
          <a:bodyPr wrap="none">
            <a:spAutoFit/>
          </a:bodyPr>
          <a:lstStyle/>
          <a:p>
            <a:r>
              <a:rPr lang="zh-CN" altLang="zh-CN" dirty="0"/>
              <a:t>图</a:t>
            </a:r>
            <a:r>
              <a:rPr lang="en-US" altLang="zh-CN" dirty="0"/>
              <a:t>4-2 </a:t>
            </a:r>
            <a:r>
              <a:rPr lang="zh-CN" altLang="zh-CN" dirty="0"/>
              <a:t>编译方式的程序处理过程</a:t>
            </a:r>
            <a:endParaRPr lang="zh-CN" altLang="en-US" dirty="0"/>
          </a:p>
        </p:txBody>
      </p:sp>
      <p:cxnSp>
        <p:nvCxnSpPr>
          <p:cNvPr id="4" name="直接连接符 3"/>
          <p:cNvCxnSpPr/>
          <p:nvPr/>
        </p:nvCxnSpPr>
        <p:spPr bwMode="auto">
          <a:xfrm>
            <a:off x="6045552" y="3886188"/>
            <a:ext cx="2717338"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接连接符 23"/>
          <p:cNvCxnSpPr/>
          <p:nvPr/>
        </p:nvCxnSpPr>
        <p:spPr bwMode="auto">
          <a:xfrm>
            <a:off x="810172" y="4267178"/>
            <a:ext cx="2717338"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93807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anim calcmode="lin" valueType="num">
                                      <p:cBhvr>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half" idx="1"/>
          </p:nvPr>
        </p:nvSpPr>
        <p:spPr>
          <a:xfrm>
            <a:off x="457308" y="838268"/>
            <a:ext cx="8305690" cy="2666978"/>
          </a:xfrm>
        </p:spPr>
        <p:txBody>
          <a:bodyPr/>
          <a:lstStyle/>
          <a:p>
            <a:r>
              <a:rPr lang="zh-CN" altLang="en-US" sz="2400" dirty="0">
                <a:latin typeface="微软雅黑" panose="020B0503020204020204" pitchFamily="34" charset="-122"/>
                <a:ea typeface="微软雅黑" panose="020B0503020204020204" pitchFamily="34" charset="-122"/>
              </a:rPr>
              <a:t>解释方式是用解释程序（或称解释器）对源代码逐行扫描、翻译、执行后直接获得结果，</a:t>
            </a:r>
            <a:r>
              <a:rPr lang="zh-CN" altLang="en-US" sz="2400" dirty="0" smtClean="0">
                <a:latin typeface="微软雅黑" panose="020B0503020204020204" pitchFamily="34" charset="-122"/>
                <a:ea typeface="微软雅黑" panose="020B0503020204020204" pitchFamily="34" charset="-122"/>
              </a:rPr>
              <a:t>处理过程</a:t>
            </a:r>
            <a:r>
              <a:rPr lang="zh-CN" altLang="en-US" sz="2400" dirty="0">
                <a:latin typeface="微软雅黑" panose="020B0503020204020204" pitchFamily="34" charset="-122"/>
                <a:ea typeface="微软雅黑" panose="020B0503020204020204" pitchFamily="34" charset="-122"/>
              </a:rPr>
              <a:t>如图 </a:t>
            </a:r>
            <a:r>
              <a:rPr lang="en-US" altLang="zh-CN" sz="2400" dirty="0">
                <a:latin typeface="微软雅黑" panose="020B0503020204020204" pitchFamily="34" charset="-122"/>
                <a:ea typeface="微软雅黑" panose="020B0503020204020204" pitchFamily="34" charset="-122"/>
              </a:rPr>
              <a:t>4-3 </a:t>
            </a:r>
            <a:r>
              <a:rPr lang="zh-CN" altLang="en-US" sz="2400" dirty="0">
                <a:latin typeface="微软雅黑" panose="020B0503020204020204" pitchFamily="34" charset="-122"/>
                <a:ea typeface="微软雅黑" panose="020B0503020204020204" pitchFamily="34" charset="-122"/>
              </a:rPr>
              <a:t>所示。解释方式实现简单但效率低，同一代码每次运行都要再次解释，一般用于</a:t>
            </a:r>
            <a:r>
              <a:rPr lang="zh-CN" altLang="en-US" sz="2400" dirty="0" smtClean="0">
                <a:latin typeface="微软雅黑" panose="020B0503020204020204" pitchFamily="34" charset="-122"/>
                <a:ea typeface="微软雅黑" panose="020B0503020204020204" pitchFamily="34" charset="-122"/>
              </a:rPr>
              <a:t>交互式</a:t>
            </a:r>
            <a:r>
              <a:rPr lang="zh-CN" altLang="en-US" sz="2400" dirty="0">
                <a:latin typeface="微软雅黑" panose="020B0503020204020204" pitchFamily="34" charset="-122"/>
                <a:ea typeface="微软雅黑" panose="020B0503020204020204" pitchFamily="34" charset="-122"/>
              </a:rPr>
              <a:t>程序设计语言的翻译</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无论</a:t>
            </a:r>
            <a:r>
              <a:rPr lang="zh-CN" altLang="en-US" sz="2400" dirty="0">
                <a:latin typeface="微软雅黑" panose="020B0503020204020204" pitchFamily="34" charset="-122"/>
                <a:ea typeface="微软雅黑" panose="020B0503020204020204" pitchFamily="34" charset="-122"/>
              </a:rPr>
              <a:t>编译方式还是解释方式，通常高级语言的一条语句要</a:t>
            </a:r>
            <a:r>
              <a:rPr lang="zh-CN" altLang="en-US" sz="2400" dirty="0" smtClean="0">
                <a:latin typeface="微软雅黑" panose="020B0503020204020204" pitchFamily="34" charset="-122"/>
                <a:ea typeface="微软雅黑" panose="020B0503020204020204" pitchFamily="34" charset="-122"/>
              </a:rPr>
              <a:t>对应多</a:t>
            </a:r>
            <a:r>
              <a:rPr lang="zh-CN" altLang="en-US" sz="2400" dirty="0">
                <a:latin typeface="微软雅黑" panose="020B0503020204020204" pitchFamily="34" charset="-122"/>
                <a:ea typeface="微软雅黑" panose="020B0503020204020204" pitchFamily="34" charset="-122"/>
              </a:rPr>
              <a:t>条机器指令，运行效率低于低级语言代码。</a:t>
            </a:r>
          </a:p>
          <a:p>
            <a:endParaRPr lang="zh-CN" altLang="en-US" sz="2400" dirty="0">
              <a:latin typeface="微软雅黑" panose="020B0503020204020204" pitchFamily="34" charset="-122"/>
              <a:ea typeface="微软雅黑" panose="020B0503020204020204" pitchFamily="34" charset="-122"/>
            </a:endParaRPr>
          </a:p>
        </p:txBody>
      </p:sp>
      <p:grpSp>
        <p:nvGrpSpPr>
          <p:cNvPr id="5" name="组合 4"/>
          <p:cNvGrpSpPr/>
          <p:nvPr/>
        </p:nvGrpSpPr>
        <p:grpSpPr>
          <a:xfrm>
            <a:off x="1371684" y="3748525"/>
            <a:ext cx="6248236" cy="1447761"/>
            <a:chOff x="0" y="0"/>
            <a:chExt cx="2468723" cy="638859"/>
          </a:xfrm>
        </p:grpSpPr>
        <p:sp>
          <p:nvSpPr>
            <p:cNvPr id="6" name="矩形 5"/>
            <p:cNvSpPr/>
            <p:nvPr/>
          </p:nvSpPr>
          <p:spPr>
            <a:xfrm>
              <a:off x="1055077" y="433754"/>
              <a:ext cx="655955" cy="205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zh-CN" sz="900" kern="100" dirty="0">
                  <a:solidFill>
                    <a:srgbClr val="000000"/>
                  </a:solidFill>
                  <a:effectLst/>
                  <a:ea typeface="宋体"/>
                  <a:cs typeface="Times New Roman"/>
                </a:rPr>
                <a:t>解释程序</a:t>
              </a:r>
              <a:endParaRPr lang="zh-CN" sz="1050" kern="100" dirty="0">
                <a:effectLst/>
                <a:ea typeface="宋体"/>
                <a:cs typeface="Times New Roman"/>
              </a:endParaRPr>
            </a:p>
          </p:txBody>
        </p:sp>
        <p:sp>
          <p:nvSpPr>
            <p:cNvPr id="7" name="椭圆 6"/>
            <p:cNvSpPr/>
            <p:nvPr/>
          </p:nvSpPr>
          <p:spPr>
            <a:xfrm>
              <a:off x="0" y="404446"/>
              <a:ext cx="697230" cy="23431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zh-CN" sz="900" kern="100">
                  <a:solidFill>
                    <a:srgbClr val="000000"/>
                  </a:solidFill>
                  <a:effectLst/>
                  <a:ea typeface="宋体"/>
                  <a:cs typeface="Times New Roman"/>
                </a:rPr>
                <a:t>源代码</a:t>
              </a:r>
              <a:endParaRPr lang="zh-CN" sz="1050" kern="100">
                <a:effectLst/>
                <a:ea typeface="宋体"/>
                <a:cs typeface="Times New Roman"/>
              </a:endParaRPr>
            </a:p>
          </p:txBody>
        </p:sp>
        <p:sp>
          <p:nvSpPr>
            <p:cNvPr id="8" name="矩形 7"/>
            <p:cNvSpPr/>
            <p:nvPr/>
          </p:nvSpPr>
          <p:spPr>
            <a:xfrm>
              <a:off x="2069123" y="427892"/>
              <a:ext cx="399600" cy="205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zh-CN" sz="900" kern="100">
                  <a:solidFill>
                    <a:srgbClr val="000000"/>
                  </a:solidFill>
                  <a:effectLst/>
                  <a:ea typeface="宋体"/>
                  <a:cs typeface="Times New Roman"/>
                </a:rPr>
                <a:t>输出</a:t>
              </a:r>
              <a:endParaRPr lang="zh-CN" sz="1050" kern="100">
                <a:effectLst/>
                <a:ea typeface="宋体"/>
                <a:cs typeface="Times New Roman"/>
              </a:endParaRPr>
            </a:p>
          </p:txBody>
        </p:sp>
        <p:cxnSp>
          <p:nvCxnSpPr>
            <p:cNvPr id="9" name="直接箭头连接符 8"/>
            <p:cNvCxnSpPr/>
            <p:nvPr/>
          </p:nvCxnSpPr>
          <p:spPr>
            <a:xfrm>
              <a:off x="697523" y="521677"/>
              <a:ext cx="357505" cy="0"/>
            </a:xfrm>
            <a:prstGeom prst="straightConnector1">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184030" y="0"/>
              <a:ext cx="398145" cy="2051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zh-CN" sz="900" kern="100">
                  <a:solidFill>
                    <a:srgbClr val="000000"/>
                  </a:solidFill>
                  <a:effectLst/>
                  <a:ea typeface="宋体"/>
                  <a:cs typeface="Times New Roman"/>
                </a:rPr>
                <a:t>输入</a:t>
              </a:r>
              <a:endParaRPr lang="zh-CN" sz="1050" kern="100">
                <a:effectLst/>
                <a:ea typeface="宋体"/>
                <a:cs typeface="Times New Roman"/>
              </a:endParaRPr>
            </a:p>
          </p:txBody>
        </p:sp>
        <p:cxnSp>
          <p:nvCxnSpPr>
            <p:cNvPr id="11" name="直接箭头连接符 10"/>
            <p:cNvCxnSpPr/>
            <p:nvPr/>
          </p:nvCxnSpPr>
          <p:spPr>
            <a:xfrm>
              <a:off x="1377461" y="199292"/>
              <a:ext cx="0" cy="234315"/>
            </a:xfrm>
            <a:prstGeom prst="straightConnector1">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1711569" y="521677"/>
              <a:ext cx="357505" cy="0"/>
            </a:xfrm>
            <a:prstGeom prst="straightConnector1">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 name="矩形 12"/>
          <p:cNvSpPr/>
          <p:nvPr/>
        </p:nvSpPr>
        <p:spPr>
          <a:xfrm>
            <a:off x="3137086" y="5562544"/>
            <a:ext cx="3352200" cy="369332"/>
          </a:xfrm>
          <a:prstGeom prst="rect">
            <a:avLst/>
          </a:prstGeom>
        </p:spPr>
        <p:txBody>
          <a:bodyPr wrap="none">
            <a:spAutoFit/>
          </a:bodyPr>
          <a:lstStyle/>
          <a:p>
            <a:r>
              <a:rPr lang="zh-CN" altLang="zh-CN" dirty="0"/>
              <a:t>图</a:t>
            </a:r>
            <a:r>
              <a:rPr lang="en-US" altLang="zh-CN" dirty="0"/>
              <a:t>4-3 </a:t>
            </a:r>
            <a:r>
              <a:rPr lang="zh-CN" altLang="zh-CN" dirty="0"/>
              <a:t>解释方式的程序处理过程</a:t>
            </a:r>
            <a:endParaRPr lang="zh-CN" altLang="en-US" dirty="0"/>
          </a:p>
        </p:txBody>
      </p:sp>
      <p:cxnSp>
        <p:nvCxnSpPr>
          <p:cNvPr id="15" name="直接连接符 14"/>
          <p:cNvCxnSpPr/>
          <p:nvPr/>
        </p:nvCxnSpPr>
        <p:spPr bwMode="auto">
          <a:xfrm>
            <a:off x="1371684" y="2362228"/>
            <a:ext cx="5029068"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连接符 15"/>
          <p:cNvCxnSpPr/>
          <p:nvPr/>
        </p:nvCxnSpPr>
        <p:spPr bwMode="auto">
          <a:xfrm>
            <a:off x="3589501" y="3200406"/>
            <a:ext cx="3801825"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7"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373" y="5931876"/>
            <a:ext cx="533386" cy="45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2578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half" idx="1"/>
          </p:nvPr>
        </p:nvSpPr>
        <p:spPr>
          <a:xfrm>
            <a:off x="457200" y="1143060"/>
            <a:ext cx="8153294" cy="4525963"/>
          </a:xfrm>
        </p:spPr>
        <p:txBody>
          <a:bodyPr/>
          <a:lstStyle/>
          <a:p>
            <a:pPr>
              <a:lnSpc>
                <a:spcPct val="150000"/>
              </a:lnSpc>
            </a:pPr>
            <a:r>
              <a:rPr lang="zh-CN" altLang="en-US" sz="2400" dirty="0" smtClean="0">
                <a:latin typeface="微软雅黑" panose="020B0503020204020204" pitchFamily="34" charset="-122"/>
                <a:ea typeface="微软雅黑" panose="020B0503020204020204" pitchFamily="34" charset="-122"/>
              </a:rPr>
              <a:t>第四</a:t>
            </a:r>
            <a:r>
              <a:rPr lang="zh-CN" altLang="en-US" sz="2400" dirty="0">
                <a:latin typeface="微软雅黑" panose="020B0503020204020204" pitchFamily="34" charset="-122"/>
                <a:ea typeface="微软雅黑" panose="020B0503020204020204" pitchFamily="34" charset="-122"/>
              </a:rPr>
              <a:t>代语言（</a:t>
            </a:r>
            <a:r>
              <a:rPr lang="en-US" altLang="zh-CN" sz="2400" dirty="0">
                <a:latin typeface="微软雅黑" panose="020B0503020204020204" pitchFamily="34" charset="-122"/>
                <a:ea typeface="微软雅黑" panose="020B0503020204020204" pitchFamily="34" charset="-122"/>
              </a:rPr>
              <a:t>Fourth-Generation Language</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4GL</a:t>
            </a:r>
            <a:r>
              <a:rPr lang="zh-CN" altLang="en-US" sz="2400" dirty="0">
                <a:latin typeface="微软雅黑" panose="020B0503020204020204" pitchFamily="34" charset="-122"/>
                <a:ea typeface="微软雅黑" panose="020B0503020204020204" pitchFamily="34" charset="-122"/>
              </a:rPr>
              <a:t>）上升到更高的</a:t>
            </a:r>
            <a:r>
              <a:rPr lang="zh-CN" altLang="en-US" sz="2400" dirty="0" smtClean="0">
                <a:latin typeface="微软雅黑" panose="020B0503020204020204" pitchFamily="34" charset="-122"/>
                <a:ea typeface="微软雅黑" panose="020B0503020204020204" pitchFamily="34" charset="-122"/>
              </a:rPr>
              <a:t>一个</a:t>
            </a:r>
            <a:r>
              <a:rPr lang="zh-CN" altLang="en-US" sz="2400" dirty="0">
                <a:latin typeface="微软雅黑" panose="020B0503020204020204" pitchFamily="34" charset="-122"/>
                <a:ea typeface="微软雅黑" panose="020B0503020204020204" pitchFamily="34" charset="-122"/>
              </a:rPr>
              <a:t>抽象层次</a:t>
            </a:r>
            <a:r>
              <a:rPr lang="zh-CN" altLang="en-US" sz="2400" dirty="0" smtClean="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希望可以把程序员从繁杂的过程性细节中解放出来。</a:t>
            </a:r>
            <a:r>
              <a:rPr lang="zh-CN" altLang="en-US" sz="2400" dirty="0" smtClean="0">
                <a:latin typeface="微软雅黑" panose="020B0503020204020204" pitchFamily="34" charset="-122"/>
                <a:ea typeface="微软雅黑" panose="020B0503020204020204" pitchFamily="34" charset="-122"/>
              </a:rPr>
              <a:t>尽管</a:t>
            </a:r>
            <a:r>
              <a:rPr lang="zh-CN" altLang="en-US" sz="2400" dirty="0">
                <a:latin typeface="微软雅黑" panose="020B0503020204020204" pitchFamily="34" charset="-122"/>
                <a:ea typeface="微软雅黑" panose="020B0503020204020204" pitchFamily="34" charset="-122"/>
              </a:rPr>
              <a:t>还在用不同的语法表示程序结构和数据结构，但它已不再涉及太多的算法性细节</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a:lnSpc>
                <a:spcPct val="150000"/>
              </a:lnSpc>
            </a:pPr>
            <a:r>
              <a:rPr lang="en-US" altLang="zh-CN" sz="2400" dirty="0" smtClean="0">
                <a:latin typeface="微软雅黑" panose="020B0503020204020204" pitchFamily="34" charset="-122"/>
                <a:ea typeface="微软雅黑" panose="020B0503020204020204" pitchFamily="34" charset="-122"/>
              </a:rPr>
              <a:t>4GL </a:t>
            </a:r>
            <a:r>
              <a:rPr lang="zh-CN" altLang="en-US" sz="2400" dirty="0">
                <a:latin typeface="微软雅黑" panose="020B0503020204020204" pitchFamily="34" charset="-122"/>
                <a:ea typeface="微软雅黑" panose="020B0503020204020204" pitchFamily="34" charset="-122"/>
              </a:rPr>
              <a:t>简单易学，用户界面友好，非过程化程度高，面向问题，只需告知计算机“做什么”，而</a:t>
            </a:r>
            <a:r>
              <a:rPr lang="zh-CN" altLang="en-US" sz="2400" dirty="0" smtClean="0">
                <a:latin typeface="微软雅黑" panose="020B0503020204020204" pitchFamily="34" charset="-122"/>
                <a:ea typeface="微软雅黑" panose="020B0503020204020204" pitchFamily="34" charset="-122"/>
              </a:rPr>
              <a:t>不必</a:t>
            </a:r>
            <a:r>
              <a:rPr lang="zh-CN" altLang="en-US" sz="2400" dirty="0">
                <a:latin typeface="微软雅黑" panose="020B0503020204020204" pitchFamily="34" charset="-122"/>
                <a:ea typeface="微软雅黑" panose="020B0503020204020204" pitchFamily="34" charset="-122"/>
              </a:rPr>
              <a:t>告知计算机“怎么做”。</a:t>
            </a:r>
          </a:p>
        </p:txBody>
      </p:sp>
    </p:spTree>
    <p:extLst>
      <p:ext uri="{BB962C8B-B14F-4D97-AF65-F5344CB8AC3E}">
        <p14:creationId xmlns:p14="http://schemas.microsoft.com/office/powerpoint/2010/main" val="3165489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2"/>
          <p:cNvSpPr>
            <a:spLocks noGrp="1" noChangeArrowheads="1"/>
          </p:cNvSpPr>
          <p:nvPr>
            <p:ph type="title"/>
          </p:nvPr>
        </p:nvSpPr>
        <p:spPr>
          <a:xfrm>
            <a:off x="971550" y="404813"/>
            <a:ext cx="7561263" cy="720725"/>
          </a:xfrm>
        </p:spPr>
        <p:txBody>
          <a:bodyPr/>
          <a:lstStyle/>
          <a:p>
            <a:pPr eaLnBrk="1" hangingPunct="1"/>
            <a:r>
              <a:rPr lang="en-US" altLang="zh-CN" sz="3600" b="0" dirty="0" smtClean="0">
                <a:solidFill>
                  <a:schemeClr val="tx1"/>
                </a:solidFill>
                <a:latin typeface="黑体" panose="02010609060101010101" pitchFamily="49" charset="-122"/>
                <a:ea typeface="黑体" panose="02010609060101010101" pitchFamily="49" charset="-122"/>
              </a:rPr>
              <a:t>4.1.3.</a:t>
            </a:r>
            <a:r>
              <a:rPr lang="zh-CN" altLang="en-US" sz="3600" b="0" dirty="0" smtClean="0">
                <a:solidFill>
                  <a:schemeClr val="tx1"/>
                </a:solidFill>
                <a:latin typeface="黑体" pitchFamily="49" charset="-122"/>
                <a:ea typeface="黑体" pitchFamily="49" charset="-122"/>
              </a:rPr>
              <a:t>程序设计步骤</a:t>
            </a:r>
          </a:p>
        </p:txBody>
      </p:sp>
      <p:sp>
        <p:nvSpPr>
          <p:cNvPr id="242736" name="Rectangle 48"/>
          <p:cNvSpPr>
            <a:spLocks noGrp="1" noChangeArrowheads="1"/>
          </p:cNvSpPr>
          <p:nvPr>
            <p:ph idx="1"/>
          </p:nvPr>
        </p:nvSpPr>
        <p:spPr>
          <a:xfrm>
            <a:off x="3059113" y="1484313"/>
            <a:ext cx="5545137" cy="4321175"/>
          </a:xfrm>
          <a:noFill/>
          <a:extLst>
            <a:ext uri="{909E8E84-426E-40DD-AFC4-6F175D3DCCD1}">
              <a14:hiddenFill xmlns:a14="http://schemas.microsoft.com/office/drawing/2010/main">
                <a:solidFill>
                  <a:srgbClr val="FFFFFF"/>
                </a:solidFill>
              </a14:hiddenFill>
            </a:ext>
          </a:extLst>
        </p:spPr>
        <p:txBody>
          <a:bodyPr/>
          <a:lstStyle/>
          <a:p>
            <a:pPr eaLnBrk="1" hangingPunct="1">
              <a:buFont typeface="Wingdings" pitchFamily="2" charset="2"/>
              <a:buNone/>
            </a:pPr>
            <a:r>
              <a:rPr lang="en-US" altLang="zh-CN" b="1" dirty="0" smtClean="0">
                <a:solidFill>
                  <a:srgbClr val="0000FF"/>
                </a:solidFill>
              </a:rPr>
              <a:t>1.</a:t>
            </a:r>
            <a:r>
              <a:rPr lang="en-US" altLang="zh-CN" b="1" dirty="0" smtClean="0">
                <a:solidFill>
                  <a:srgbClr val="CC0000"/>
                </a:solidFill>
              </a:rPr>
              <a:t> </a:t>
            </a:r>
            <a:r>
              <a:rPr lang="zh-CN" altLang="en-US" b="1" dirty="0" smtClean="0">
                <a:solidFill>
                  <a:srgbClr val="CC0000"/>
                </a:solidFill>
              </a:rPr>
              <a:t>建立模型</a:t>
            </a:r>
          </a:p>
          <a:p>
            <a:pPr eaLnBrk="1" hangingPunct="1"/>
            <a:endParaRPr lang="zh-CN" altLang="en-US" sz="1000" b="1" dirty="0" smtClean="0">
              <a:solidFill>
                <a:srgbClr val="CC0000"/>
              </a:solidFill>
            </a:endParaRPr>
          </a:p>
          <a:p>
            <a:pPr eaLnBrk="1" hangingPunct="1">
              <a:buFont typeface="Wingdings" pitchFamily="2" charset="2"/>
              <a:buNone/>
            </a:pPr>
            <a:r>
              <a:rPr lang="en-US" altLang="zh-CN" b="1" dirty="0" smtClean="0">
                <a:solidFill>
                  <a:srgbClr val="0000FF"/>
                </a:solidFill>
              </a:rPr>
              <a:t>2.</a:t>
            </a:r>
            <a:r>
              <a:rPr lang="en-US" altLang="zh-CN" b="1" dirty="0" smtClean="0">
                <a:solidFill>
                  <a:srgbClr val="CC0000"/>
                </a:solidFill>
              </a:rPr>
              <a:t> </a:t>
            </a:r>
            <a:r>
              <a:rPr lang="zh-CN" altLang="en-US" b="1" dirty="0" smtClean="0">
                <a:solidFill>
                  <a:srgbClr val="CC0000"/>
                </a:solidFill>
              </a:rPr>
              <a:t>算法设计</a:t>
            </a:r>
          </a:p>
          <a:p>
            <a:pPr eaLnBrk="1" hangingPunct="1"/>
            <a:endParaRPr lang="zh-CN" altLang="en-US" sz="1200" b="1" dirty="0" smtClean="0">
              <a:solidFill>
                <a:srgbClr val="CC0000"/>
              </a:solidFill>
            </a:endParaRPr>
          </a:p>
          <a:p>
            <a:pPr eaLnBrk="1" hangingPunct="1">
              <a:lnSpc>
                <a:spcPct val="90000"/>
              </a:lnSpc>
              <a:buFont typeface="Wingdings" pitchFamily="2" charset="2"/>
              <a:buNone/>
            </a:pPr>
            <a:r>
              <a:rPr lang="en-US" altLang="zh-CN" b="1" dirty="0" smtClean="0">
                <a:solidFill>
                  <a:srgbClr val="0000FF"/>
                </a:solidFill>
              </a:rPr>
              <a:t>3.</a:t>
            </a:r>
            <a:r>
              <a:rPr lang="en-US" altLang="zh-CN" b="1" dirty="0" smtClean="0">
                <a:solidFill>
                  <a:srgbClr val="CC0000"/>
                </a:solidFill>
              </a:rPr>
              <a:t> </a:t>
            </a:r>
            <a:r>
              <a:rPr lang="zh-CN" altLang="en-US" b="1" dirty="0" smtClean="0">
                <a:solidFill>
                  <a:srgbClr val="CC0000"/>
                </a:solidFill>
              </a:rPr>
              <a:t>算法表达</a:t>
            </a:r>
          </a:p>
          <a:p>
            <a:pPr eaLnBrk="1" hangingPunct="1">
              <a:lnSpc>
                <a:spcPct val="90000"/>
              </a:lnSpc>
              <a:buFont typeface="Wingdings" pitchFamily="2" charset="2"/>
              <a:buNone/>
            </a:pPr>
            <a:endParaRPr lang="zh-CN" altLang="en-US" sz="1200" b="1" dirty="0" smtClean="0">
              <a:solidFill>
                <a:srgbClr val="CC0000"/>
              </a:solidFill>
            </a:endParaRPr>
          </a:p>
          <a:p>
            <a:pPr eaLnBrk="1" hangingPunct="1">
              <a:lnSpc>
                <a:spcPct val="90000"/>
              </a:lnSpc>
              <a:buFont typeface="Wingdings" pitchFamily="2" charset="2"/>
              <a:buNone/>
            </a:pPr>
            <a:r>
              <a:rPr lang="en-US" altLang="zh-CN" b="1" dirty="0" smtClean="0">
                <a:solidFill>
                  <a:srgbClr val="0000FF"/>
                </a:solidFill>
              </a:rPr>
              <a:t>4.</a:t>
            </a:r>
            <a:r>
              <a:rPr lang="en-US" altLang="zh-CN" b="1" dirty="0" smtClean="0">
                <a:solidFill>
                  <a:srgbClr val="CC0000"/>
                </a:solidFill>
              </a:rPr>
              <a:t> </a:t>
            </a:r>
            <a:r>
              <a:rPr lang="zh-CN" altLang="en-US" b="1" dirty="0" smtClean="0">
                <a:solidFill>
                  <a:srgbClr val="CC0000"/>
                </a:solidFill>
              </a:rPr>
              <a:t>编写程序</a:t>
            </a:r>
          </a:p>
          <a:p>
            <a:pPr eaLnBrk="1" hangingPunct="1">
              <a:lnSpc>
                <a:spcPct val="90000"/>
              </a:lnSpc>
              <a:buFont typeface="Wingdings" pitchFamily="2" charset="2"/>
              <a:buNone/>
            </a:pPr>
            <a:endParaRPr lang="zh-CN" altLang="en-US" sz="1200" b="1" dirty="0" smtClean="0">
              <a:solidFill>
                <a:srgbClr val="CC0000"/>
              </a:solidFill>
            </a:endParaRPr>
          </a:p>
          <a:p>
            <a:pPr eaLnBrk="1" hangingPunct="1">
              <a:buFont typeface="Wingdings" pitchFamily="2" charset="2"/>
              <a:buNone/>
            </a:pPr>
            <a:r>
              <a:rPr lang="en-US" altLang="zh-CN" b="1" dirty="0" smtClean="0">
                <a:solidFill>
                  <a:srgbClr val="0000FF"/>
                </a:solidFill>
              </a:rPr>
              <a:t>5.</a:t>
            </a:r>
            <a:r>
              <a:rPr lang="en-US" altLang="zh-CN" b="1" dirty="0" smtClean="0">
                <a:solidFill>
                  <a:srgbClr val="CC0000"/>
                </a:solidFill>
              </a:rPr>
              <a:t> </a:t>
            </a:r>
            <a:r>
              <a:rPr lang="zh-CN" altLang="en-US" b="1" dirty="0" smtClean="0">
                <a:solidFill>
                  <a:srgbClr val="CC0000"/>
                </a:solidFill>
              </a:rPr>
              <a:t>程序测试和调试</a:t>
            </a:r>
          </a:p>
          <a:p>
            <a:pPr eaLnBrk="1" hangingPunct="1"/>
            <a:endParaRPr lang="zh-CN" altLang="en-US" sz="1200" b="1" dirty="0" smtClean="0">
              <a:solidFill>
                <a:srgbClr val="CC0000"/>
              </a:solidFill>
            </a:endParaRPr>
          </a:p>
          <a:p>
            <a:pPr eaLnBrk="1" hangingPunct="1">
              <a:buFont typeface="Wingdings" pitchFamily="2" charset="2"/>
              <a:buNone/>
            </a:pPr>
            <a:r>
              <a:rPr lang="en-US" altLang="zh-CN" b="1" dirty="0" smtClean="0">
                <a:solidFill>
                  <a:srgbClr val="0000FF"/>
                </a:solidFill>
              </a:rPr>
              <a:t>6.</a:t>
            </a:r>
            <a:r>
              <a:rPr lang="en-US" altLang="zh-CN" b="1" dirty="0" smtClean="0">
                <a:solidFill>
                  <a:srgbClr val="CC0000"/>
                </a:solidFill>
              </a:rPr>
              <a:t> </a:t>
            </a:r>
            <a:r>
              <a:rPr lang="zh-CN" altLang="en-US" b="1" dirty="0" smtClean="0">
                <a:solidFill>
                  <a:srgbClr val="CC0000"/>
                </a:solidFill>
              </a:rPr>
              <a:t>程序文档编写与程序维护</a:t>
            </a:r>
          </a:p>
        </p:txBody>
      </p:sp>
      <p:sp>
        <p:nvSpPr>
          <p:cNvPr id="242724" name="AutoShape 36"/>
          <p:cNvSpPr>
            <a:spLocks noChangeArrowheads="1"/>
          </p:cNvSpPr>
          <p:nvPr/>
        </p:nvSpPr>
        <p:spPr bwMode="auto">
          <a:xfrm>
            <a:off x="2987675" y="1571625"/>
            <a:ext cx="5299075" cy="500063"/>
          </a:xfrm>
          <a:prstGeom prst="wedgeRoundRectCallout">
            <a:avLst>
              <a:gd name="adj1" fmla="val -56329"/>
              <a:gd name="adj2" fmla="val -16148"/>
              <a:gd name="adj3" fmla="val 16667"/>
            </a:avLst>
          </a:prstGeom>
          <a:solidFill>
            <a:srgbClr val="CCFFFF">
              <a:alpha val="65881"/>
            </a:srgbClr>
          </a:solidFill>
          <a:ln w="15875">
            <a:solidFill>
              <a:srgbClr val="FFCC00"/>
            </a:solidFill>
            <a:miter lim="800000"/>
            <a:headEnd type="none" w="sm" len="sm"/>
            <a:tailEnd type="none" w="sm" len="sm"/>
          </a:ln>
        </p:spPr>
        <p:txBody>
          <a:bodyP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ctr" eaLnBrk="1" hangingPunct="1">
              <a:lnSpc>
                <a:spcPct val="100000"/>
              </a:lnSpc>
              <a:spcBef>
                <a:spcPct val="0"/>
              </a:spcBef>
              <a:buClrTx/>
              <a:buSzTx/>
              <a:buFontTx/>
              <a:buNone/>
            </a:pPr>
            <a:r>
              <a:rPr lang="zh-CN" altLang="en-US" sz="2000">
                <a:solidFill>
                  <a:srgbClr val="000066"/>
                </a:solidFill>
              </a:rPr>
              <a:t>从实际问题的物理模型抽象出数学模型</a:t>
            </a:r>
          </a:p>
        </p:txBody>
      </p:sp>
      <p:sp>
        <p:nvSpPr>
          <p:cNvPr id="242727" name="AutoShape 39"/>
          <p:cNvSpPr>
            <a:spLocks noChangeArrowheads="1"/>
          </p:cNvSpPr>
          <p:nvPr/>
        </p:nvSpPr>
        <p:spPr bwMode="auto">
          <a:xfrm>
            <a:off x="2987675" y="2286000"/>
            <a:ext cx="5299075" cy="428625"/>
          </a:xfrm>
          <a:prstGeom prst="wedgeRoundRectCallout">
            <a:avLst>
              <a:gd name="adj1" fmla="val -55898"/>
              <a:gd name="adj2" fmla="val -20671"/>
              <a:gd name="adj3" fmla="val 16667"/>
            </a:avLst>
          </a:prstGeom>
          <a:solidFill>
            <a:srgbClr val="CCFFFF">
              <a:alpha val="52940"/>
            </a:srgbClr>
          </a:solidFill>
          <a:ln w="15875">
            <a:solidFill>
              <a:srgbClr val="FF6600"/>
            </a:solidFill>
            <a:miter lim="800000"/>
            <a:headEnd type="none" w="sm" len="sm"/>
            <a:tailEnd type="none" w="sm" len="sm"/>
          </a:ln>
        </p:spPr>
        <p:txBody>
          <a:bodyP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ctr" eaLnBrk="1" hangingPunct="1">
              <a:lnSpc>
                <a:spcPct val="100000"/>
              </a:lnSpc>
              <a:spcBef>
                <a:spcPct val="0"/>
              </a:spcBef>
              <a:buClrTx/>
              <a:buSzTx/>
              <a:buFontTx/>
              <a:buNone/>
            </a:pPr>
            <a:r>
              <a:rPr lang="zh-CN" altLang="en-US" sz="2000">
                <a:solidFill>
                  <a:srgbClr val="000066"/>
                </a:solidFill>
              </a:rPr>
              <a:t>列出解决问题的方法、步骤，选其一</a:t>
            </a:r>
            <a:endParaRPr lang="zh-CN" altLang="en-US" sz="2000" b="0">
              <a:solidFill>
                <a:schemeClr val="tx1"/>
              </a:solidFill>
            </a:endParaRPr>
          </a:p>
        </p:txBody>
      </p:sp>
      <p:sp>
        <p:nvSpPr>
          <p:cNvPr id="242729" name="AutoShape 41"/>
          <p:cNvSpPr>
            <a:spLocks noChangeArrowheads="1"/>
          </p:cNvSpPr>
          <p:nvPr/>
        </p:nvSpPr>
        <p:spPr bwMode="auto">
          <a:xfrm>
            <a:off x="3130550" y="2924175"/>
            <a:ext cx="4799013" cy="433388"/>
          </a:xfrm>
          <a:prstGeom prst="wedgeRectCallout">
            <a:avLst>
              <a:gd name="adj1" fmla="val -60537"/>
              <a:gd name="adj2" fmla="val -9662"/>
            </a:avLst>
          </a:prstGeom>
          <a:solidFill>
            <a:srgbClr val="CCFFCC">
              <a:alpha val="32156"/>
            </a:srgbClr>
          </a:solidFill>
          <a:ln w="12700">
            <a:solidFill>
              <a:srgbClr val="FF9900"/>
            </a:solidFill>
            <a:miter lim="800000"/>
            <a:headEnd type="none" w="sm" len="sm"/>
            <a:tailEnd type="none" w="sm" len="sm"/>
          </a:ln>
        </p:spPr>
        <p:txBody>
          <a:bodyP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ctr" eaLnBrk="1" hangingPunct="1">
              <a:lnSpc>
                <a:spcPct val="100000"/>
              </a:lnSpc>
              <a:spcBef>
                <a:spcPct val="0"/>
              </a:spcBef>
              <a:buClrTx/>
              <a:buSzTx/>
              <a:buFontTx/>
              <a:buNone/>
            </a:pPr>
            <a:r>
              <a:rPr lang="zh-CN" altLang="en-US" sz="2000" dirty="0">
                <a:solidFill>
                  <a:srgbClr val="000066"/>
                </a:solidFill>
              </a:rPr>
              <a:t>用合适的工具清晰的表达算法</a:t>
            </a:r>
          </a:p>
        </p:txBody>
      </p:sp>
      <p:sp>
        <p:nvSpPr>
          <p:cNvPr id="242730" name="AutoShape 42"/>
          <p:cNvSpPr>
            <a:spLocks noChangeArrowheads="1"/>
          </p:cNvSpPr>
          <p:nvPr/>
        </p:nvSpPr>
        <p:spPr bwMode="auto">
          <a:xfrm>
            <a:off x="3203575" y="3644900"/>
            <a:ext cx="5226050" cy="427038"/>
          </a:xfrm>
          <a:prstGeom prst="wedgeRectCallout">
            <a:avLst>
              <a:gd name="adj1" fmla="val -59255"/>
              <a:gd name="adj2" fmla="val -10060"/>
            </a:avLst>
          </a:prstGeom>
          <a:solidFill>
            <a:srgbClr val="CCFFCC">
              <a:alpha val="59999"/>
            </a:srgbClr>
          </a:solidFill>
          <a:ln w="15875">
            <a:solidFill>
              <a:srgbClr val="FF9900"/>
            </a:solidFill>
            <a:miter lim="800000"/>
            <a:headEnd type="none" w="sm" len="sm"/>
            <a:tailEnd type="none" w="sm" len="sm"/>
          </a:ln>
        </p:spPr>
        <p:txBody>
          <a:bodyP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ctr" eaLnBrk="1" hangingPunct="1">
              <a:lnSpc>
                <a:spcPct val="100000"/>
              </a:lnSpc>
              <a:spcBef>
                <a:spcPct val="0"/>
              </a:spcBef>
              <a:buClrTx/>
              <a:buSzTx/>
              <a:buFontTx/>
              <a:buNone/>
            </a:pPr>
            <a:r>
              <a:rPr lang="zh-CN" altLang="en-US" sz="2000">
                <a:solidFill>
                  <a:srgbClr val="000066"/>
                </a:solidFill>
              </a:rPr>
              <a:t>用合适的程序设计语言，把算法程序化</a:t>
            </a:r>
          </a:p>
        </p:txBody>
      </p:sp>
      <p:sp>
        <p:nvSpPr>
          <p:cNvPr id="242732" name="AutoShape 44"/>
          <p:cNvSpPr>
            <a:spLocks noChangeArrowheads="1"/>
          </p:cNvSpPr>
          <p:nvPr/>
        </p:nvSpPr>
        <p:spPr bwMode="auto">
          <a:xfrm>
            <a:off x="2987675" y="1628775"/>
            <a:ext cx="144463" cy="3816350"/>
          </a:xfrm>
          <a:prstGeom prst="downArrow">
            <a:avLst>
              <a:gd name="adj1" fmla="val 50000"/>
              <a:gd name="adj2" fmla="val 660437"/>
            </a:avLst>
          </a:prstGeom>
          <a:solidFill>
            <a:schemeClr val="accent5">
              <a:lumMod val="25000"/>
            </a:schemeClr>
          </a:solidFill>
          <a:ln w="19050">
            <a:solidFill>
              <a:srgbClr val="FFFF00"/>
            </a:solidFill>
            <a:miter lim="800000"/>
            <a:headEnd type="none" w="sm" len="sm"/>
            <a:tailEnd type="none" w="sm" len="sm"/>
          </a:ln>
        </p:spPr>
        <p:txBody>
          <a:bodyPr vert="eaVert" wrap="none" anchor="ct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just" eaLnBrk="1" hangingPunct="1">
              <a:buFont typeface="Wingdings" pitchFamily="2" charset="2"/>
              <a:buNone/>
            </a:pPr>
            <a:endParaRPr lang="zh-CN" altLang="en-US" sz="1800">
              <a:solidFill>
                <a:schemeClr val="tx1"/>
              </a:solidFill>
              <a:latin typeface="宋体" charset="-122"/>
            </a:endParaRPr>
          </a:p>
        </p:txBody>
      </p:sp>
      <p:sp>
        <p:nvSpPr>
          <p:cNvPr id="14" name="AutoShape 41"/>
          <p:cNvSpPr>
            <a:spLocks noChangeArrowheads="1"/>
          </p:cNvSpPr>
          <p:nvPr/>
        </p:nvSpPr>
        <p:spPr bwMode="auto">
          <a:xfrm>
            <a:off x="4191010" y="4531683"/>
            <a:ext cx="2514533" cy="416315"/>
          </a:xfrm>
          <a:prstGeom prst="wedgeRectCallout">
            <a:avLst>
              <a:gd name="adj1" fmla="val -60537"/>
              <a:gd name="adj2" fmla="val -9662"/>
            </a:avLst>
          </a:prstGeom>
          <a:solidFill>
            <a:srgbClr val="CCFFCC">
              <a:alpha val="32156"/>
            </a:srgbClr>
          </a:solidFill>
          <a:ln w="12700">
            <a:solidFill>
              <a:srgbClr val="FF9900"/>
            </a:solidFill>
            <a:miter lim="800000"/>
            <a:headEnd type="none" w="sm" len="sm"/>
            <a:tailEnd type="none" w="sm" len="sm"/>
          </a:ln>
        </p:spPr>
        <p:txBody>
          <a:bodyP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ctr" eaLnBrk="1" hangingPunct="1">
              <a:lnSpc>
                <a:spcPct val="100000"/>
              </a:lnSpc>
              <a:spcBef>
                <a:spcPct val="0"/>
              </a:spcBef>
              <a:buClrTx/>
              <a:buSzTx/>
              <a:buFontTx/>
              <a:buNone/>
            </a:pPr>
            <a:r>
              <a:rPr lang="zh-CN" altLang="en-US" sz="2000" dirty="0" smtClean="0">
                <a:solidFill>
                  <a:srgbClr val="000066"/>
                </a:solidFill>
              </a:rPr>
              <a:t>修改程序中的错误</a:t>
            </a:r>
            <a:endParaRPr lang="zh-CN" altLang="en-US" sz="2000" dirty="0">
              <a:solidFill>
                <a:srgbClr val="000066"/>
              </a:solidFill>
            </a:endParaRPr>
          </a:p>
        </p:txBody>
      </p:sp>
      <p:sp>
        <p:nvSpPr>
          <p:cNvPr id="16" name="AutoShape 41"/>
          <p:cNvSpPr>
            <a:spLocks noChangeArrowheads="1"/>
          </p:cNvSpPr>
          <p:nvPr/>
        </p:nvSpPr>
        <p:spPr bwMode="auto">
          <a:xfrm>
            <a:off x="5857438" y="5434238"/>
            <a:ext cx="2981650" cy="1042682"/>
          </a:xfrm>
          <a:prstGeom prst="wedgeRectCallout">
            <a:avLst>
              <a:gd name="adj1" fmla="val -60537"/>
              <a:gd name="adj2" fmla="val -9662"/>
            </a:avLst>
          </a:prstGeom>
          <a:solidFill>
            <a:srgbClr val="CCFFCC">
              <a:alpha val="32156"/>
            </a:srgbClr>
          </a:solidFill>
          <a:ln w="12700">
            <a:solidFill>
              <a:srgbClr val="FF9900"/>
            </a:solidFill>
            <a:miter lim="800000"/>
            <a:headEnd type="none" w="sm" len="sm"/>
            <a:tailEnd type="none" w="sm" len="sm"/>
          </a:ln>
        </p:spPr>
        <p:txBody>
          <a:bodyP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eaLnBrk="1" hangingPunct="1">
              <a:buNone/>
            </a:pPr>
            <a:r>
              <a:rPr lang="zh-CN" altLang="zh-CN" sz="2000" dirty="0">
                <a:solidFill>
                  <a:srgbClr val="000066"/>
                </a:solidFill>
              </a:rPr>
              <a:t>整理和编写程序文档，方便用户使用，保证更好地维护程序</a:t>
            </a:r>
          </a:p>
          <a:p>
            <a:pPr algn="ctr" eaLnBrk="1" hangingPunct="1">
              <a:lnSpc>
                <a:spcPct val="100000"/>
              </a:lnSpc>
              <a:spcBef>
                <a:spcPct val="0"/>
              </a:spcBef>
              <a:buClrTx/>
              <a:buSzTx/>
              <a:buFontTx/>
              <a:buNone/>
            </a:pPr>
            <a:endParaRPr lang="zh-CN" altLang="en-US" sz="2000" dirty="0">
              <a:solidFill>
                <a:srgbClr val="000066"/>
              </a:solidFill>
            </a:endParaRPr>
          </a:p>
        </p:txBody>
      </p:sp>
    </p:spTree>
    <p:extLst>
      <p:ext uri="{BB962C8B-B14F-4D97-AF65-F5344CB8AC3E}">
        <p14:creationId xmlns:p14="http://schemas.microsoft.com/office/powerpoint/2010/main" val="1543209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2736">
                                            <p:txEl>
                                              <p:pRg st="0" end="0"/>
                                            </p:txEl>
                                          </p:spTgt>
                                        </p:tgtEl>
                                        <p:attrNameLst>
                                          <p:attrName>style.visibility</p:attrName>
                                        </p:attrNameLst>
                                      </p:cBhvr>
                                      <p:to>
                                        <p:strVal val="visible"/>
                                      </p:to>
                                    </p:set>
                                    <p:anim calcmode="lin" valueType="num">
                                      <p:cBhvr additive="base">
                                        <p:cTn id="7" dur="500" fill="hold"/>
                                        <p:tgtEl>
                                          <p:spTgt spid="24273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2736">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42736">
                                            <p:txEl>
                                              <p:pRg st="2" end="2"/>
                                            </p:txEl>
                                          </p:spTgt>
                                        </p:tgtEl>
                                        <p:attrNameLst>
                                          <p:attrName>style.visibility</p:attrName>
                                        </p:attrNameLst>
                                      </p:cBhvr>
                                      <p:to>
                                        <p:strVal val="visible"/>
                                      </p:to>
                                    </p:set>
                                    <p:anim calcmode="lin" valueType="num">
                                      <p:cBhvr additive="base">
                                        <p:cTn id="12" dur="500" fill="hold"/>
                                        <p:tgtEl>
                                          <p:spTgt spid="242736">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42736">
                                            <p:txEl>
                                              <p:pRg st="2" end="2"/>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42736">
                                            <p:txEl>
                                              <p:pRg st="4" end="4"/>
                                            </p:txEl>
                                          </p:spTgt>
                                        </p:tgtEl>
                                        <p:attrNameLst>
                                          <p:attrName>style.visibility</p:attrName>
                                        </p:attrNameLst>
                                      </p:cBhvr>
                                      <p:to>
                                        <p:strVal val="visible"/>
                                      </p:to>
                                    </p:set>
                                    <p:anim calcmode="lin" valueType="num">
                                      <p:cBhvr additive="base">
                                        <p:cTn id="17" dur="500" fill="hold"/>
                                        <p:tgtEl>
                                          <p:spTgt spid="242736">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42736">
                                            <p:txEl>
                                              <p:pRg st="4" end="4"/>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42736">
                                            <p:txEl>
                                              <p:pRg st="6" end="6"/>
                                            </p:txEl>
                                          </p:spTgt>
                                        </p:tgtEl>
                                        <p:attrNameLst>
                                          <p:attrName>style.visibility</p:attrName>
                                        </p:attrNameLst>
                                      </p:cBhvr>
                                      <p:to>
                                        <p:strVal val="visible"/>
                                      </p:to>
                                    </p:set>
                                    <p:anim calcmode="lin" valueType="num">
                                      <p:cBhvr additive="base">
                                        <p:cTn id="22" dur="500" fill="hold"/>
                                        <p:tgtEl>
                                          <p:spTgt spid="242736">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42736">
                                            <p:txEl>
                                              <p:pRg st="6" end="6"/>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42736">
                                            <p:txEl>
                                              <p:pRg st="8" end="8"/>
                                            </p:txEl>
                                          </p:spTgt>
                                        </p:tgtEl>
                                        <p:attrNameLst>
                                          <p:attrName>style.visibility</p:attrName>
                                        </p:attrNameLst>
                                      </p:cBhvr>
                                      <p:to>
                                        <p:strVal val="visible"/>
                                      </p:to>
                                    </p:set>
                                    <p:anim calcmode="lin" valueType="num">
                                      <p:cBhvr additive="base">
                                        <p:cTn id="27" dur="500" fill="hold"/>
                                        <p:tgtEl>
                                          <p:spTgt spid="242736">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42736">
                                            <p:txEl>
                                              <p:pRg st="8" end="8"/>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42736">
                                            <p:txEl>
                                              <p:pRg st="10" end="10"/>
                                            </p:txEl>
                                          </p:spTgt>
                                        </p:tgtEl>
                                        <p:attrNameLst>
                                          <p:attrName>style.visibility</p:attrName>
                                        </p:attrNameLst>
                                      </p:cBhvr>
                                      <p:to>
                                        <p:strVal val="visible"/>
                                      </p:to>
                                    </p:set>
                                    <p:anim calcmode="lin" valueType="num">
                                      <p:cBhvr additive="base">
                                        <p:cTn id="32" dur="500" fill="hold"/>
                                        <p:tgtEl>
                                          <p:spTgt spid="242736">
                                            <p:txEl>
                                              <p:pRg st="10" end="1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4273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242732"/>
                                        </p:tgtEl>
                                        <p:attrNameLst>
                                          <p:attrName>style.visibility</p:attrName>
                                        </p:attrNameLst>
                                      </p:cBhvr>
                                      <p:to>
                                        <p:strVal val="visible"/>
                                      </p:to>
                                    </p:set>
                                    <p:animEffect transition="in" filter="wipe(up)">
                                      <p:cBhvr>
                                        <p:cTn id="38" dur="500"/>
                                        <p:tgtEl>
                                          <p:spTgt spid="24273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5" presetClass="path" presetSubtype="0" accel="50000" decel="50000" fill="hold" grpId="1" nodeType="clickEffect">
                                  <p:stCondLst>
                                    <p:cond delay="0"/>
                                  </p:stCondLst>
                                  <p:childTnLst>
                                    <p:animMotion origin="layout" path="M 0 0  L -0.25 0  E" pathEditMode="relative" ptsTypes="">
                                      <p:cBhvr>
                                        <p:cTn id="42" dur="500" fill="hold"/>
                                        <p:tgtEl>
                                          <p:spTgt spid="242736">
                                            <p:txEl>
                                              <p:pRg st="0" end="0"/>
                                            </p:txEl>
                                          </p:spTgt>
                                        </p:tgtEl>
                                        <p:attrNameLst>
                                          <p:attrName>ppt_x</p:attrName>
                                          <p:attrName>ppt_y</p:attrName>
                                        </p:attrNameLst>
                                      </p:cBhvr>
                                    </p:animMotion>
                                  </p:childTnLst>
                                </p:cTn>
                              </p:par>
                              <p:par>
                                <p:cTn id="43" presetID="35" presetClass="path" presetSubtype="0" accel="50000" decel="50000" fill="hold" grpId="1" nodeType="withEffect">
                                  <p:stCondLst>
                                    <p:cond delay="0"/>
                                  </p:stCondLst>
                                  <p:childTnLst>
                                    <p:animMotion origin="layout" path="M 0 0  L -0.25 0  E" pathEditMode="relative" ptsTypes="">
                                      <p:cBhvr>
                                        <p:cTn id="44" dur="500" fill="hold"/>
                                        <p:tgtEl>
                                          <p:spTgt spid="242736">
                                            <p:txEl>
                                              <p:pRg st="2" end="2"/>
                                            </p:txEl>
                                          </p:spTgt>
                                        </p:tgtEl>
                                        <p:attrNameLst>
                                          <p:attrName>ppt_x</p:attrName>
                                          <p:attrName>ppt_y</p:attrName>
                                        </p:attrNameLst>
                                      </p:cBhvr>
                                    </p:animMotion>
                                  </p:childTnLst>
                                </p:cTn>
                              </p:par>
                              <p:par>
                                <p:cTn id="45" presetID="35" presetClass="path" presetSubtype="0" accel="50000" decel="50000" fill="hold" grpId="1" nodeType="withEffect">
                                  <p:stCondLst>
                                    <p:cond delay="0"/>
                                  </p:stCondLst>
                                  <p:childTnLst>
                                    <p:animMotion origin="layout" path="M 0 0  L -0.25 0  E" pathEditMode="relative" ptsTypes="">
                                      <p:cBhvr>
                                        <p:cTn id="46" dur="500" fill="hold"/>
                                        <p:tgtEl>
                                          <p:spTgt spid="242736">
                                            <p:txEl>
                                              <p:pRg st="4" end="4"/>
                                            </p:txEl>
                                          </p:spTgt>
                                        </p:tgtEl>
                                        <p:attrNameLst>
                                          <p:attrName>ppt_x</p:attrName>
                                          <p:attrName>ppt_y</p:attrName>
                                        </p:attrNameLst>
                                      </p:cBhvr>
                                    </p:animMotion>
                                  </p:childTnLst>
                                </p:cTn>
                              </p:par>
                              <p:par>
                                <p:cTn id="47" presetID="35" presetClass="path" presetSubtype="0" accel="50000" decel="50000" fill="hold" grpId="1" nodeType="withEffect">
                                  <p:stCondLst>
                                    <p:cond delay="0"/>
                                  </p:stCondLst>
                                  <p:childTnLst>
                                    <p:animMotion origin="layout" path="M 0 0  L -0.25 0  E" pathEditMode="relative" ptsTypes="">
                                      <p:cBhvr>
                                        <p:cTn id="48" dur="500" fill="hold"/>
                                        <p:tgtEl>
                                          <p:spTgt spid="242736">
                                            <p:txEl>
                                              <p:pRg st="6" end="6"/>
                                            </p:txEl>
                                          </p:spTgt>
                                        </p:tgtEl>
                                        <p:attrNameLst>
                                          <p:attrName>ppt_x</p:attrName>
                                          <p:attrName>ppt_y</p:attrName>
                                        </p:attrNameLst>
                                      </p:cBhvr>
                                    </p:animMotion>
                                  </p:childTnLst>
                                </p:cTn>
                              </p:par>
                              <p:par>
                                <p:cTn id="49" presetID="35" presetClass="path" presetSubtype="0" accel="50000" decel="50000" fill="hold" grpId="1" nodeType="withEffect">
                                  <p:stCondLst>
                                    <p:cond delay="0"/>
                                  </p:stCondLst>
                                  <p:childTnLst>
                                    <p:animMotion origin="layout" path="M 0 0  L -0.25 0  E" pathEditMode="relative" ptsTypes="">
                                      <p:cBhvr>
                                        <p:cTn id="50" dur="500" fill="hold"/>
                                        <p:tgtEl>
                                          <p:spTgt spid="242736">
                                            <p:txEl>
                                              <p:pRg st="8" end="8"/>
                                            </p:txEl>
                                          </p:spTgt>
                                        </p:tgtEl>
                                        <p:attrNameLst>
                                          <p:attrName>ppt_x</p:attrName>
                                          <p:attrName>ppt_y</p:attrName>
                                        </p:attrNameLst>
                                      </p:cBhvr>
                                    </p:animMotion>
                                  </p:childTnLst>
                                </p:cTn>
                              </p:par>
                              <p:par>
                                <p:cTn id="51" presetID="35" presetClass="path" presetSubtype="0" accel="50000" decel="50000" fill="hold" grpId="1" nodeType="withEffect">
                                  <p:stCondLst>
                                    <p:cond delay="0"/>
                                  </p:stCondLst>
                                  <p:childTnLst>
                                    <p:animMotion origin="layout" path="M 0 0  L -0.25 0  E" pathEditMode="relative" ptsTypes="">
                                      <p:cBhvr>
                                        <p:cTn id="52" dur="500" fill="hold"/>
                                        <p:tgtEl>
                                          <p:spTgt spid="242736">
                                            <p:txEl>
                                              <p:pRg st="10" end="10"/>
                                            </p:txEl>
                                          </p:spTgt>
                                        </p:tgtEl>
                                        <p:attrNameLst>
                                          <p:attrName>ppt_x</p:attrName>
                                          <p:attrName>ppt_y</p:attrName>
                                        </p:attrNameLst>
                                      </p:cBhvr>
                                    </p:animMotion>
                                  </p:childTnLst>
                                </p:cTn>
                              </p:par>
                              <p:par>
                                <p:cTn id="53" presetID="35" presetClass="path" presetSubtype="0" accel="50000" decel="50000" fill="hold" grpId="1" nodeType="withEffect">
                                  <p:stCondLst>
                                    <p:cond delay="0"/>
                                  </p:stCondLst>
                                  <p:childTnLst>
                                    <p:animMotion origin="layout" path="M 0 0  L -0.25 0  E" pathEditMode="relative" ptsTypes="">
                                      <p:cBhvr>
                                        <p:cTn id="54" dur="500" fill="hold"/>
                                        <p:tgtEl>
                                          <p:spTgt spid="242732"/>
                                        </p:tgtEl>
                                        <p:attrNameLst>
                                          <p:attrName>ppt_x</p:attrName>
                                          <p:attrName>ppt_y</p:attrName>
                                        </p:attrNameLst>
                                      </p:cBhvr>
                                    </p:animMotion>
                                  </p:childTnLst>
                                </p:cTn>
                              </p:par>
                            </p:childTnLst>
                          </p:cTn>
                        </p:par>
                        <p:par>
                          <p:cTn id="55" fill="hold" nodeType="afterGroup">
                            <p:stCondLst>
                              <p:cond delay="500"/>
                            </p:stCondLst>
                            <p:childTnLst>
                              <p:par>
                                <p:cTn id="56" presetID="2" presetClass="entr" presetSubtype="2" fill="hold" nodeType="afterEffect">
                                  <p:stCondLst>
                                    <p:cond delay="0"/>
                                  </p:stCondLst>
                                  <p:childTnLst>
                                    <p:set>
                                      <p:cBhvr>
                                        <p:cTn id="57" dur="1" fill="hold">
                                          <p:stCondLst>
                                            <p:cond delay="0"/>
                                          </p:stCondLst>
                                        </p:cTn>
                                        <p:tgtEl>
                                          <p:spTgt spid="242724"/>
                                        </p:tgtEl>
                                        <p:attrNameLst>
                                          <p:attrName>style.visibility</p:attrName>
                                        </p:attrNameLst>
                                      </p:cBhvr>
                                      <p:to>
                                        <p:strVal val="visible"/>
                                      </p:to>
                                    </p:set>
                                    <p:anim calcmode="lin" valueType="num">
                                      <p:cBhvr additive="base">
                                        <p:cTn id="58" dur="500" fill="hold"/>
                                        <p:tgtEl>
                                          <p:spTgt spid="242724"/>
                                        </p:tgtEl>
                                        <p:attrNameLst>
                                          <p:attrName>ppt_x</p:attrName>
                                        </p:attrNameLst>
                                      </p:cBhvr>
                                      <p:tavLst>
                                        <p:tav tm="0">
                                          <p:val>
                                            <p:strVal val="1+#ppt_w/2"/>
                                          </p:val>
                                        </p:tav>
                                        <p:tav tm="100000">
                                          <p:val>
                                            <p:strVal val="#ppt_x"/>
                                          </p:val>
                                        </p:tav>
                                      </p:tavLst>
                                    </p:anim>
                                    <p:anim calcmode="lin" valueType="num">
                                      <p:cBhvr additive="base">
                                        <p:cTn id="59" dur="500" fill="hold"/>
                                        <p:tgtEl>
                                          <p:spTgt spid="242724"/>
                                        </p:tgtEl>
                                        <p:attrNameLst>
                                          <p:attrName>ppt_y</p:attrName>
                                        </p:attrNameLst>
                                      </p:cBhvr>
                                      <p:tavLst>
                                        <p:tav tm="0">
                                          <p:val>
                                            <p:strVal val="#ppt_y"/>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242727"/>
                                        </p:tgtEl>
                                        <p:attrNameLst>
                                          <p:attrName>style.visibility</p:attrName>
                                        </p:attrNameLst>
                                      </p:cBhvr>
                                      <p:to>
                                        <p:strVal val="visible"/>
                                      </p:to>
                                    </p:set>
                                    <p:anim calcmode="lin" valueType="num">
                                      <p:cBhvr additive="base">
                                        <p:cTn id="64" dur="500" fill="hold"/>
                                        <p:tgtEl>
                                          <p:spTgt spid="242727"/>
                                        </p:tgtEl>
                                        <p:attrNameLst>
                                          <p:attrName>ppt_x</p:attrName>
                                        </p:attrNameLst>
                                      </p:cBhvr>
                                      <p:tavLst>
                                        <p:tav tm="0">
                                          <p:val>
                                            <p:strVal val="1+#ppt_w/2"/>
                                          </p:val>
                                        </p:tav>
                                        <p:tav tm="100000">
                                          <p:val>
                                            <p:strVal val="#ppt_x"/>
                                          </p:val>
                                        </p:tav>
                                      </p:tavLst>
                                    </p:anim>
                                    <p:anim calcmode="lin" valueType="num">
                                      <p:cBhvr additive="base">
                                        <p:cTn id="65" dur="500" fill="hold"/>
                                        <p:tgtEl>
                                          <p:spTgt spid="242727"/>
                                        </p:tgtEl>
                                        <p:attrNameLst>
                                          <p:attrName>ppt_y</p:attrName>
                                        </p:attrNameLst>
                                      </p:cBhvr>
                                      <p:tavLst>
                                        <p:tav tm="0">
                                          <p:val>
                                            <p:strVal val="#ppt_y"/>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2" fill="hold" grpId="0" nodeType="clickEffect">
                                  <p:stCondLst>
                                    <p:cond delay="0"/>
                                  </p:stCondLst>
                                  <p:childTnLst>
                                    <p:set>
                                      <p:cBhvr>
                                        <p:cTn id="69" dur="1" fill="hold">
                                          <p:stCondLst>
                                            <p:cond delay="0"/>
                                          </p:stCondLst>
                                        </p:cTn>
                                        <p:tgtEl>
                                          <p:spTgt spid="242729"/>
                                        </p:tgtEl>
                                        <p:attrNameLst>
                                          <p:attrName>style.visibility</p:attrName>
                                        </p:attrNameLst>
                                      </p:cBhvr>
                                      <p:to>
                                        <p:strVal val="visible"/>
                                      </p:to>
                                    </p:set>
                                    <p:anim calcmode="lin" valueType="num">
                                      <p:cBhvr additive="base">
                                        <p:cTn id="70" dur="500" fill="hold"/>
                                        <p:tgtEl>
                                          <p:spTgt spid="242729"/>
                                        </p:tgtEl>
                                        <p:attrNameLst>
                                          <p:attrName>ppt_x</p:attrName>
                                        </p:attrNameLst>
                                      </p:cBhvr>
                                      <p:tavLst>
                                        <p:tav tm="0">
                                          <p:val>
                                            <p:strVal val="1+#ppt_w/2"/>
                                          </p:val>
                                        </p:tav>
                                        <p:tav tm="100000">
                                          <p:val>
                                            <p:strVal val="#ppt_x"/>
                                          </p:val>
                                        </p:tav>
                                      </p:tavLst>
                                    </p:anim>
                                    <p:anim calcmode="lin" valueType="num">
                                      <p:cBhvr additive="base">
                                        <p:cTn id="71" dur="500" fill="hold"/>
                                        <p:tgtEl>
                                          <p:spTgt spid="242729"/>
                                        </p:tgtEl>
                                        <p:attrNameLst>
                                          <p:attrName>ppt_y</p:attrName>
                                        </p:attrNameLst>
                                      </p:cBhvr>
                                      <p:tavLst>
                                        <p:tav tm="0">
                                          <p:val>
                                            <p:strVal val="#ppt_y"/>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2" fill="hold" grpId="0" nodeType="clickEffect">
                                  <p:stCondLst>
                                    <p:cond delay="0"/>
                                  </p:stCondLst>
                                  <p:childTnLst>
                                    <p:set>
                                      <p:cBhvr>
                                        <p:cTn id="75" dur="1" fill="hold">
                                          <p:stCondLst>
                                            <p:cond delay="0"/>
                                          </p:stCondLst>
                                        </p:cTn>
                                        <p:tgtEl>
                                          <p:spTgt spid="242730"/>
                                        </p:tgtEl>
                                        <p:attrNameLst>
                                          <p:attrName>style.visibility</p:attrName>
                                        </p:attrNameLst>
                                      </p:cBhvr>
                                      <p:to>
                                        <p:strVal val="visible"/>
                                      </p:to>
                                    </p:set>
                                    <p:anim calcmode="lin" valueType="num">
                                      <p:cBhvr additive="base">
                                        <p:cTn id="76" dur="500" fill="hold"/>
                                        <p:tgtEl>
                                          <p:spTgt spid="242730"/>
                                        </p:tgtEl>
                                        <p:attrNameLst>
                                          <p:attrName>ppt_x</p:attrName>
                                        </p:attrNameLst>
                                      </p:cBhvr>
                                      <p:tavLst>
                                        <p:tav tm="0">
                                          <p:val>
                                            <p:strVal val="1+#ppt_w/2"/>
                                          </p:val>
                                        </p:tav>
                                        <p:tav tm="100000">
                                          <p:val>
                                            <p:strVal val="#ppt_x"/>
                                          </p:val>
                                        </p:tav>
                                      </p:tavLst>
                                    </p:anim>
                                    <p:anim calcmode="lin" valueType="num">
                                      <p:cBhvr additive="base">
                                        <p:cTn id="77" dur="500" fill="hold"/>
                                        <p:tgtEl>
                                          <p:spTgt spid="242730"/>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2"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additive="base">
                                        <p:cTn id="82" dur="500" fill="hold"/>
                                        <p:tgtEl>
                                          <p:spTgt spid="14"/>
                                        </p:tgtEl>
                                        <p:attrNameLst>
                                          <p:attrName>ppt_x</p:attrName>
                                        </p:attrNameLst>
                                      </p:cBhvr>
                                      <p:tavLst>
                                        <p:tav tm="0">
                                          <p:val>
                                            <p:strVal val="1+#ppt_w/2"/>
                                          </p:val>
                                        </p:tav>
                                        <p:tav tm="100000">
                                          <p:val>
                                            <p:strVal val="#ppt_x"/>
                                          </p:val>
                                        </p:tav>
                                      </p:tavLst>
                                    </p:anim>
                                    <p:anim calcmode="lin" valueType="num">
                                      <p:cBhvr additive="base">
                                        <p:cTn id="8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2" fill="hold" grpId="0" nodeType="clickEffect">
                                  <p:stCondLst>
                                    <p:cond delay="0"/>
                                  </p:stCondLst>
                                  <p:childTnLst>
                                    <p:set>
                                      <p:cBhvr>
                                        <p:cTn id="87" dur="1" fill="hold">
                                          <p:stCondLst>
                                            <p:cond delay="0"/>
                                          </p:stCondLst>
                                        </p:cTn>
                                        <p:tgtEl>
                                          <p:spTgt spid="16"/>
                                        </p:tgtEl>
                                        <p:attrNameLst>
                                          <p:attrName>style.visibility</p:attrName>
                                        </p:attrNameLst>
                                      </p:cBhvr>
                                      <p:to>
                                        <p:strVal val="visible"/>
                                      </p:to>
                                    </p:set>
                                    <p:anim calcmode="lin" valueType="num">
                                      <p:cBhvr additive="base">
                                        <p:cTn id="88" dur="500" fill="hold"/>
                                        <p:tgtEl>
                                          <p:spTgt spid="16"/>
                                        </p:tgtEl>
                                        <p:attrNameLst>
                                          <p:attrName>ppt_x</p:attrName>
                                        </p:attrNameLst>
                                      </p:cBhvr>
                                      <p:tavLst>
                                        <p:tav tm="0">
                                          <p:val>
                                            <p:strVal val="1+#ppt_w/2"/>
                                          </p:val>
                                        </p:tav>
                                        <p:tav tm="100000">
                                          <p:val>
                                            <p:strVal val="#ppt_x"/>
                                          </p:val>
                                        </p:tav>
                                      </p:tavLst>
                                    </p:anim>
                                    <p:anim calcmode="lin" valueType="num">
                                      <p:cBhvr additive="base">
                                        <p:cTn id="89"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36" grpId="0" uiExpand="1" build="p"/>
      <p:bldP spid="242736" grpId="1" uiExpand="1" build="p"/>
      <p:bldP spid="242727" grpId="0" animBg="1"/>
      <p:bldP spid="242729" grpId="0" animBg="1"/>
      <p:bldP spid="242730" grpId="0" animBg="1"/>
      <p:bldP spid="242732" grpId="0" animBg="1"/>
      <p:bldP spid="242732" grpId="1" animBg="1"/>
      <p:bldP spid="14"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a:xfrm>
            <a:off x="762100" y="914466"/>
            <a:ext cx="8080375" cy="887413"/>
          </a:xfrm>
        </p:spPr>
        <p:txBody>
          <a:bodyPr/>
          <a:lstStyle/>
          <a:p>
            <a:pPr eaLnBrk="1" hangingPunct="1"/>
            <a:r>
              <a:rPr lang="en-US" altLang="zh-CN" sz="4800" dirty="0" smtClean="0">
                <a:solidFill>
                  <a:srgbClr val="002060"/>
                </a:solidFill>
                <a:latin typeface="楷体" panose="02010609060101010101" pitchFamily="49" charset="-122"/>
                <a:ea typeface="楷体" panose="02010609060101010101" pitchFamily="49" charset="-122"/>
              </a:rPr>
              <a:t>4.2 </a:t>
            </a:r>
            <a:r>
              <a:rPr lang="zh-CN" altLang="en-US" sz="4800" dirty="0" smtClean="0">
                <a:solidFill>
                  <a:srgbClr val="002060"/>
                </a:solidFill>
                <a:latin typeface="楷体" panose="02010609060101010101" pitchFamily="49" charset="-122"/>
                <a:ea typeface="楷体" panose="02010609060101010101" pitchFamily="49" charset="-122"/>
              </a:rPr>
              <a:t>模型与算法</a:t>
            </a:r>
          </a:p>
        </p:txBody>
      </p:sp>
      <p:sp>
        <p:nvSpPr>
          <p:cNvPr id="70659" name="Rectangle 3"/>
          <p:cNvSpPr>
            <a:spLocks noGrp="1" noChangeArrowheads="1"/>
          </p:cNvSpPr>
          <p:nvPr>
            <p:ph idx="1"/>
          </p:nvPr>
        </p:nvSpPr>
        <p:spPr>
          <a:xfrm>
            <a:off x="1752674" y="2286030"/>
            <a:ext cx="5310187" cy="3241675"/>
          </a:xfrm>
        </p:spPr>
        <p:txBody>
          <a:bodyPr/>
          <a:lstStyle/>
          <a:p>
            <a:pPr eaLnBrk="1" hangingPunct="1"/>
            <a:r>
              <a:rPr lang="zh-CN" altLang="en-US" sz="3600" dirty="0" smtClean="0">
                <a:solidFill>
                  <a:schemeClr val="tx1"/>
                </a:solidFill>
                <a:latin typeface="微软雅黑" panose="020B0503020204020204" pitchFamily="34" charset="-122"/>
                <a:ea typeface="微软雅黑" panose="020B0503020204020204" pitchFamily="34" charset="-122"/>
              </a:rPr>
              <a:t>建立模型 </a:t>
            </a:r>
          </a:p>
          <a:p>
            <a:pPr eaLnBrk="1" hangingPunct="1"/>
            <a:r>
              <a:rPr lang="zh-CN" altLang="en-US" sz="3600" dirty="0" smtClean="0">
                <a:solidFill>
                  <a:schemeClr val="tx1"/>
                </a:solidFill>
                <a:latin typeface="微软雅黑" panose="020B0503020204020204" pitchFamily="34" charset="-122"/>
                <a:ea typeface="微软雅黑" panose="020B0503020204020204" pitchFamily="34" charset="-122"/>
              </a:rPr>
              <a:t>算法设计 </a:t>
            </a:r>
          </a:p>
          <a:p>
            <a:pPr eaLnBrk="1" hangingPunct="1"/>
            <a:r>
              <a:rPr lang="zh-CN" altLang="en-US" sz="3600" dirty="0" smtClean="0">
                <a:solidFill>
                  <a:schemeClr val="tx1"/>
                </a:solidFill>
                <a:latin typeface="微软雅黑" panose="020B0503020204020204" pitchFamily="34" charset="-122"/>
                <a:ea typeface="微软雅黑" panose="020B0503020204020204" pitchFamily="34" charset="-122"/>
              </a:rPr>
              <a:t>算法表达</a:t>
            </a:r>
            <a:r>
              <a:rPr lang="zh-CN" altLang="en-US" sz="3600" dirty="0" smtClean="0">
                <a:solidFill>
                  <a:schemeClr val="tx2"/>
                </a:solidFill>
                <a:latin typeface="微软雅黑" panose="020B0503020204020204" pitchFamily="34" charset="-122"/>
                <a:ea typeface="微软雅黑" panose="020B0503020204020204" pitchFamily="34" charset="-122"/>
              </a:rPr>
              <a:t> </a:t>
            </a:r>
          </a:p>
        </p:txBody>
      </p:sp>
    </p:spTree>
    <p:extLst>
      <p:ext uri="{BB962C8B-B14F-4D97-AF65-F5344CB8AC3E}">
        <p14:creationId xmlns:p14="http://schemas.microsoft.com/office/powerpoint/2010/main" val="3615567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70659">
                                            <p:txEl>
                                              <p:pRg st="1" end="1"/>
                                            </p:txEl>
                                          </p:spTgt>
                                        </p:tgtEl>
                                        <p:attrNameLst>
                                          <p:attrName>style.visibility</p:attrName>
                                        </p:attrNameLst>
                                      </p:cBhvr>
                                      <p:to>
                                        <p:strVal val="visible"/>
                                      </p:to>
                                    </p:set>
                                    <p:anim calcmode="lin" valueType="num">
                                      <p:cBhvr additive="base">
                                        <p:cTn id="12" dur="500" fill="hold"/>
                                        <p:tgtEl>
                                          <p:spTgt spid="7065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0659">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70659">
                                            <p:txEl>
                                              <p:pRg st="2" end="2"/>
                                            </p:txEl>
                                          </p:spTgt>
                                        </p:tgtEl>
                                        <p:attrNameLst>
                                          <p:attrName>style.visibility</p:attrName>
                                        </p:attrNameLst>
                                      </p:cBhvr>
                                      <p:to>
                                        <p:strVal val="visible"/>
                                      </p:to>
                                    </p:set>
                                    <p:anim calcmode="lin" valueType="num">
                                      <p:cBhvr additive="base">
                                        <p:cTn id="17" dur="500" fill="hold"/>
                                        <p:tgtEl>
                                          <p:spTgt spid="7065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06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a:xfrm>
            <a:off x="914496" y="838268"/>
            <a:ext cx="6461125" cy="647700"/>
          </a:xfrm>
        </p:spPr>
        <p:txBody>
          <a:bodyPr/>
          <a:lstStyle/>
          <a:p>
            <a:pPr algn="ctr" eaLnBrk="1" hangingPunct="1"/>
            <a:r>
              <a:rPr lang="zh-CN" altLang="en-US" sz="3600" dirty="0" smtClean="0">
                <a:solidFill>
                  <a:srgbClr val="002060"/>
                </a:solidFill>
                <a:latin typeface="微软雅黑" panose="020B0503020204020204" pitchFamily="34" charset="-122"/>
                <a:ea typeface="微软雅黑" panose="020B0503020204020204" pitchFamily="34" charset="-122"/>
              </a:rPr>
              <a:t>鸡兔同笼</a:t>
            </a:r>
          </a:p>
        </p:txBody>
      </p:sp>
      <p:sp>
        <p:nvSpPr>
          <p:cNvPr id="209923" name="Rectangle 3"/>
          <p:cNvSpPr>
            <a:spLocks noGrp="1" noChangeArrowheads="1"/>
          </p:cNvSpPr>
          <p:nvPr>
            <p:ph idx="1"/>
          </p:nvPr>
        </p:nvSpPr>
        <p:spPr>
          <a:xfrm>
            <a:off x="1371684" y="1989138"/>
            <a:ext cx="6697663" cy="4176712"/>
          </a:xfrm>
        </p:spPr>
        <p:txBody>
          <a:bodyPr/>
          <a:lstStyle/>
          <a:p>
            <a:pPr eaLnBrk="1" hangingPunct="1"/>
            <a:r>
              <a:rPr lang="zh-CN" altLang="en-US" sz="2800" dirty="0" smtClean="0">
                <a:solidFill>
                  <a:schemeClr val="tx1"/>
                </a:solidFill>
                <a:latin typeface="微软雅黑" panose="020B0503020204020204" pitchFamily="34" charset="-122"/>
                <a:ea typeface="微软雅黑" panose="020B0503020204020204" pitchFamily="34" charset="-122"/>
              </a:rPr>
              <a:t>鸡兔同笼，</a:t>
            </a:r>
            <a:r>
              <a:rPr lang="zh-CN" altLang="en-US" sz="2800" dirty="0" smtClean="0">
                <a:latin typeface="微软雅黑" panose="020B0503020204020204" pitchFamily="34" charset="-122"/>
                <a:ea typeface="微软雅黑" panose="020B0503020204020204" pitchFamily="34" charset="-122"/>
              </a:rPr>
              <a:t>看头</a:t>
            </a:r>
            <a:r>
              <a:rPr lang="en-US" altLang="zh-CN" sz="2800" dirty="0" smtClean="0">
                <a:latin typeface="微软雅黑" panose="020B0503020204020204" pitchFamily="34" charset="-122"/>
                <a:ea typeface="微软雅黑" panose="020B0503020204020204" pitchFamily="34" charset="-122"/>
              </a:rPr>
              <a:t>36</a:t>
            </a:r>
            <a:r>
              <a:rPr lang="zh-CN" altLang="en-US" sz="2800" dirty="0" smtClean="0">
                <a:latin typeface="微软雅黑" panose="020B0503020204020204" pitchFamily="34" charset="-122"/>
                <a:ea typeface="微软雅黑" panose="020B0503020204020204" pitchFamily="34" charset="-122"/>
              </a:rPr>
              <a:t>个，看脚</a:t>
            </a:r>
            <a:r>
              <a:rPr lang="en-US" altLang="zh-CN" sz="2800" dirty="0" smtClean="0">
                <a:latin typeface="微软雅黑" panose="020B0503020204020204" pitchFamily="34" charset="-122"/>
                <a:ea typeface="微软雅黑" panose="020B0503020204020204" pitchFamily="34" charset="-122"/>
              </a:rPr>
              <a:t>96</a:t>
            </a:r>
            <a:r>
              <a:rPr lang="zh-CN" altLang="en-US" sz="2800" dirty="0" smtClean="0">
                <a:latin typeface="微软雅黑" panose="020B0503020204020204" pitchFamily="34" charset="-122"/>
                <a:ea typeface="微软雅黑" panose="020B0503020204020204" pitchFamily="34" charset="-122"/>
              </a:rPr>
              <a:t>只</a:t>
            </a:r>
            <a:r>
              <a:rPr lang="zh-CN" altLang="en-US" sz="2800" dirty="0" smtClean="0">
                <a:solidFill>
                  <a:schemeClr val="tx1"/>
                </a:solidFill>
                <a:latin typeface="微软雅黑" panose="020B0503020204020204" pitchFamily="34" charset="-122"/>
                <a:ea typeface="微软雅黑" panose="020B0503020204020204" pitchFamily="34" charset="-122"/>
              </a:rPr>
              <a:t>，问笼中有鸡和兔各几只？</a:t>
            </a:r>
          </a:p>
          <a:p>
            <a:pPr eaLnBrk="1" hangingPunct="1"/>
            <a:endParaRPr lang="zh-CN" altLang="en-US" sz="2800" dirty="0" smtClean="0">
              <a:solidFill>
                <a:schemeClr val="tx1"/>
              </a:solidFill>
              <a:latin typeface="微软雅黑" panose="020B0503020204020204" pitchFamily="34" charset="-122"/>
              <a:ea typeface="微软雅黑" panose="020B0503020204020204" pitchFamily="34" charset="-122"/>
            </a:endParaRPr>
          </a:p>
          <a:p>
            <a:pPr eaLnBrk="1" hangingPunct="1"/>
            <a:r>
              <a:rPr lang="zh-CN" altLang="en-US" sz="2800" dirty="0" smtClean="0">
                <a:solidFill>
                  <a:schemeClr val="tx1"/>
                </a:solidFill>
                <a:latin typeface="微软雅黑" panose="020B0503020204020204" pitchFamily="34" charset="-122"/>
                <a:ea typeface="微软雅黑" panose="020B0503020204020204" pitchFamily="34" charset="-122"/>
              </a:rPr>
              <a:t>编程序来计算鸡兔的数量。</a:t>
            </a:r>
          </a:p>
        </p:txBody>
      </p:sp>
    </p:spTree>
    <p:extLst>
      <p:ext uri="{BB962C8B-B14F-4D97-AF65-F5344CB8AC3E}">
        <p14:creationId xmlns:p14="http://schemas.microsoft.com/office/powerpoint/2010/main" val="493246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9923">
                                            <p:txEl>
                                              <p:pRg st="0" end="0"/>
                                            </p:txEl>
                                          </p:spTgt>
                                        </p:tgtEl>
                                        <p:attrNameLst>
                                          <p:attrName>style.visibility</p:attrName>
                                        </p:attrNameLst>
                                      </p:cBhvr>
                                      <p:to>
                                        <p:strVal val="visible"/>
                                      </p:to>
                                    </p:set>
                                    <p:anim calcmode="lin" valueType="num">
                                      <p:cBhvr additive="base">
                                        <p:cTn id="11" dur="500" fill="hold"/>
                                        <p:tgtEl>
                                          <p:spTgt spid="20992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992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9923">
                                            <p:txEl>
                                              <p:pRg st="2" end="2"/>
                                            </p:txEl>
                                          </p:spTgt>
                                        </p:tgtEl>
                                        <p:attrNameLst>
                                          <p:attrName>style.visibility</p:attrName>
                                        </p:attrNameLst>
                                      </p:cBhvr>
                                      <p:to>
                                        <p:strVal val="visible"/>
                                      </p:to>
                                    </p:set>
                                    <p:anim calcmode="lin" valueType="num">
                                      <p:cBhvr additive="base">
                                        <p:cTn id="15" dur="500" fill="hold"/>
                                        <p:tgtEl>
                                          <p:spTgt spid="20992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99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AutoShape 2"/>
          <p:cNvSpPr>
            <a:spLocks noGrp="1" noChangeArrowheads="1"/>
          </p:cNvSpPr>
          <p:nvPr>
            <p:ph type="title"/>
          </p:nvPr>
        </p:nvSpPr>
        <p:spPr>
          <a:xfrm>
            <a:off x="762100" y="457278"/>
            <a:ext cx="6449925" cy="792163"/>
          </a:xfrm>
        </p:spPr>
        <p:txBody>
          <a:bodyPr/>
          <a:lstStyle/>
          <a:p>
            <a:pPr eaLnBrk="1" hangingPunct="1"/>
            <a:r>
              <a:rPr lang="en-US" altLang="zh-CN" sz="3600" dirty="0" smtClean="0">
                <a:solidFill>
                  <a:schemeClr val="tx1"/>
                </a:solidFill>
                <a:latin typeface="黑体" panose="02010609060101010101" pitchFamily="49" charset="-122"/>
                <a:ea typeface="黑体" panose="02010609060101010101" pitchFamily="49" charset="-122"/>
              </a:rPr>
              <a:t>4.2.1</a:t>
            </a:r>
            <a:r>
              <a:rPr lang="zh-CN" altLang="en-US" sz="3600" dirty="0" smtClean="0">
                <a:solidFill>
                  <a:schemeClr val="tx1"/>
                </a:solidFill>
                <a:latin typeface="黑体" panose="02010609060101010101" pitchFamily="49" charset="-122"/>
                <a:ea typeface="黑体" panose="02010609060101010101" pitchFamily="49" charset="-122"/>
              </a:rPr>
              <a:t>建立模型</a:t>
            </a:r>
          </a:p>
        </p:txBody>
      </p:sp>
      <p:sp>
        <p:nvSpPr>
          <p:cNvPr id="256004" name="Rectangle 4"/>
          <p:cNvSpPr>
            <a:spLocks noGrp="1" noChangeArrowheads="1"/>
          </p:cNvSpPr>
          <p:nvPr>
            <p:ph idx="1"/>
          </p:nvPr>
        </p:nvSpPr>
        <p:spPr>
          <a:xfrm>
            <a:off x="1187450" y="1295457"/>
            <a:ext cx="7200900" cy="5373632"/>
          </a:xfrm>
          <a:noFill/>
          <a:extLst>
            <a:ext uri="{909E8E84-426E-40DD-AFC4-6F175D3DCCD1}">
              <a14:hiddenFill xmlns:a14="http://schemas.microsoft.com/office/drawing/2010/main">
                <a:solidFill>
                  <a:srgbClr val="FFFFFF"/>
                </a:solidFill>
              </a14:hiddenFill>
            </a:ext>
          </a:extLst>
        </p:spPr>
        <p:txBody>
          <a:bodyPr/>
          <a:lstStyle/>
          <a:p>
            <a:pPr eaLnBrk="1" hangingPunct="1"/>
            <a:r>
              <a:rPr lang="zh-CN" altLang="en-US" sz="2400" b="1" dirty="0" smtClean="0">
                <a:solidFill>
                  <a:schemeClr val="accent5">
                    <a:lumMod val="25000"/>
                  </a:schemeClr>
                </a:solidFill>
                <a:latin typeface="黑体" panose="02010609060101010101" pitchFamily="49" charset="-122"/>
                <a:ea typeface="黑体" panose="02010609060101010101" pitchFamily="49" charset="-122"/>
              </a:rPr>
              <a:t>模型</a:t>
            </a:r>
          </a:p>
          <a:p>
            <a:pPr lvl="1" eaLnBrk="1" hangingPunct="1"/>
            <a:r>
              <a:rPr lang="zh-CN" altLang="en-US" sz="2000" b="1" dirty="0" smtClean="0">
                <a:latin typeface="黑体" panose="02010609060101010101" pitchFamily="49" charset="-122"/>
                <a:ea typeface="黑体" panose="02010609060101010101" pitchFamily="49" charset="-122"/>
              </a:rPr>
              <a:t>由现实系统的</a:t>
            </a:r>
            <a:r>
              <a:rPr lang="zh-CN" altLang="en-US" sz="2000" b="1" dirty="0" smtClean="0">
                <a:solidFill>
                  <a:srgbClr val="CC0000"/>
                </a:solidFill>
                <a:latin typeface="黑体" panose="02010609060101010101" pitchFamily="49" charset="-122"/>
                <a:ea typeface="黑体" panose="02010609060101010101" pitchFamily="49" charset="-122"/>
              </a:rPr>
              <a:t>有关元素</a:t>
            </a:r>
            <a:r>
              <a:rPr lang="zh-CN" altLang="en-US" sz="2000" b="1" dirty="0" smtClean="0">
                <a:latin typeface="黑体" panose="02010609060101010101" pitchFamily="49" charset="-122"/>
                <a:ea typeface="黑体" panose="02010609060101010101" pitchFamily="49" charset="-122"/>
              </a:rPr>
              <a:t>组成，对现实系统的一种描述，是现实系统的抽象和简化。</a:t>
            </a:r>
          </a:p>
          <a:p>
            <a:pPr lvl="1" eaLnBrk="1" hangingPunct="1"/>
            <a:endParaRPr lang="zh-CN" altLang="en-US" sz="1600" b="1" dirty="0" smtClean="0">
              <a:latin typeface="黑体" panose="02010609060101010101" pitchFamily="49" charset="-122"/>
              <a:ea typeface="黑体" panose="02010609060101010101" pitchFamily="49" charset="-122"/>
            </a:endParaRPr>
          </a:p>
          <a:p>
            <a:pPr eaLnBrk="1" hangingPunct="1"/>
            <a:r>
              <a:rPr lang="zh-CN" altLang="en-US" sz="2400" b="1" dirty="0" smtClean="0">
                <a:solidFill>
                  <a:schemeClr val="accent5">
                    <a:lumMod val="25000"/>
                  </a:schemeClr>
                </a:solidFill>
                <a:latin typeface="黑体" panose="02010609060101010101" pitchFamily="49" charset="-122"/>
                <a:ea typeface="黑体" panose="02010609060101010101" pitchFamily="49" charset="-122"/>
              </a:rPr>
              <a:t>物理模型</a:t>
            </a:r>
          </a:p>
          <a:p>
            <a:pPr lvl="3" eaLnBrk="1" hangingPunct="1"/>
            <a:endParaRPr lang="zh-CN" altLang="en-US" sz="1800" b="1" dirty="0" smtClean="0">
              <a:latin typeface="黑体" panose="02010609060101010101" pitchFamily="49" charset="-122"/>
              <a:ea typeface="黑体" panose="02010609060101010101" pitchFamily="49" charset="-122"/>
            </a:endParaRPr>
          </a:p>
          <a:p>
            <a:pPr eaLnBrk="1" hangingPunct="1"/>
            <a:endParaRPr lang="en-US" altLang="zh-CN" sz="2400" b="1" dirty="0" smtClean="0">
              <a:latin typeface="黑体" panose="02010609060101010101" pitchFamily="49" charset="-122"/>
              <a:ea typeface="黑体" panose="02010609060101010101" pitchFamily="49" charset="-122"/>
            </a:endParaRPr>
          </a:p>
          <a:p>
            <a:pPr eaLnBrk="1" hangingPunct="1"/>
            <a:r>
              <a:rPr lang="zh-CN" altLang="en-US" sz="2400" b="1" dirty="0" smtClean="0">
                <a:solidFill>
                  <a:schemeClr val="accent5">
                    <a:lumMod val="25000"/>
                  </a:schemeClr>
                </a:solidFill>
                <a:latin typeface="黑体" panose="02010609060101010101" pitchFamily="49" charset="-122"/>
                <a:ea typeface="黑体" panose="02010609060101010101" pitchFamily="49" charset="-122"/>
              </a:rPr>
              <a:t>数学模型</a:t>
            </a:r>
          </a:p>
        </p:txBody>
      </p:sp>
      <p:sp>
        <p:nvSpPr>
          <p:cNvPr id="16" name="圆角矩形标注 15"/>
          <p:cNvSpPr/>
          <p:nvPr/>
        </p:nvSpPr>
        <p:spPr bwMode="auto">
          <a:xfrm>
            <a:off x="3477994" y="2514624"/>
            <a:ext cx="5040313" cy="1292225"/>
          </a:xfrm>
          <a:prstGeom prst="wedgeRoundRectCallout">
            <a:avLst>
              <a:gd name="adj1" fmla="val -56866"/>
              <a:gd name="adj2" fmla="val -12110"/>
              <a:gd name="adj3" fmla="val 16667"/>
            </a:avLst>
          </a:prstGeom>
          <a:solidFill>
            <a:schemeClr val="tx1">
              <a:lumMod val="20000"/>
              <a:lumOff val="80000"/>
              <a:alpha val="50000"/>
            </a:schemeClr>
          </a:solidFill>
          <a:ln w="12700" cap="flat" cmpd="sng" algn="ctr">
            <a:solidFill>
              <a:srgbClr val="FF3300"/>
            </a:solidFill>
            <a:prstDash val="solid"/>
            <a:round/>
            <a:headEnd type="none" w="med" len="med"/>
            <a:tailEnd type="none" w="med" len="med"/>
          </a:ln>
          <a:effectLst/>
        </p:spPr>
        <p:txBody>
          <a:bodyPr/>
          <a:lstStyle/>
          <a:p>
            <a:pPr marL="342900" indent="-342900">
              <a:defRPr/>
            </a:pPr>
            <a:r>
              <a:rPr lang="en-US" altLang="zh-CN" sz="1400" dirty="0">
                <a:latin typeface="宋体" pitchFamily="2" charset="-122"/>
                <a:ea typeface="宋体" pitchFamily="2" charset="-122"/>
              </a:rPr>
              <a:t>●</a:t>
            </a:r>
            <a:r>
              <a:rPr lang="en-US" altLang="zh-CN" dirty="0">
                <a:latin typeface="宋体" pitchFamily="2" charset="-122"/>
                <a:ea typeface="宋体" pitchFamily="2" charset="-122"/>
              </a:rPr>
              <a:t> </a:t>
            </a:r>
            <a:r>
              <a:rPr lang="zh-CN" altLang="en-US" dirty="0">
                <a:latin typeface="宋体" pitchFamily="2" charset="-122"/>
                <a:ea typeface="宋体" pitchFamily="2" charset="-122"/>
              </a:rPr>
              <a:t>由有关的物理元素构成，也叫形象模型。</a:t>
            </a:r>
            <a:endParaRPr lang="en-US" altLang="zh-CN" dirty="0">
              <a:latin typeface="宋体" pitchFamily="2" charset="-122"/>
              <a:ea typeface="宋体" pitchFamily="2" charset="-122"/>
            </a:endParaRPr>
          </a:p>
          <a:p>
            <a:pPr marL="342900" indent="-342900">
              <a:defRPr/>
            </a:pPr>
            <a:r>
              <a:rPr lang="zh-CN" altLang="en-US" sz="1400" dirty="0">
                <a:latin typeface="宋体" pitchFamily="2" charset="-122"/>
                <a:ea typeface="宋体" pitchFamily="2" charset="-122"/>
              </a:rPr>
              <a:t>●</a:t>
            </a:r>
            <a:r>
              <a:rPr lang="zh-CN" altLang="en-US" dirty="0">
                <a:latin typeface="宋体" pitchFamily="2" charset="-122"/>
                <a:ea typeface="宋体" pitchFamily="2" charset="-122"/>
              </a:rPr>
              <a:t> 建立物理模型，就是对客观存在的事物进</a:t>
            </a:r>
            <a:endParaRPr lang="en-US" altLang="zh-CN" dirty="0">
              <a:latin typeface="宋体" pitchFamily="2" charset="-122"/>
              <a:ea typeface="宋体" pitchFamily="2" charset="-122"/>
            </a:endParaRPr>
          </a:p>
          <a:p>
            <a:pPr marL="342900" indent="-342900">
              <a:defRPr/>
            </a:pPr>
            <a:r>
              <a:rPr lang="zh-CN" altLang="en-US" dirty="0">
                <a:latin typeface="宋体" pitchFamily="2" charset="-122"/>
                <a:ea typeface="宋体" pitchFamily="2" charset="-122"/>
              </a:rPr>
              <a:t>行形象的描述，列出</a:t>
            </a:r>
            <a:r>
              <a:rPr lang="zh-CN" altLang="en-US" dirty="0">
                <a:solidFill>
                  <a:srgbClr val="FF0000"/>
                </a:solidFill>
                <a:latin typeface="宋体" pitchFamily="2" charset="-122"/>
                <a:ea typeface="宋体" pitchFamily="2" charset="-122"/>
              </a:rPr>
              <a:t>已知的所有物理元素及</a:t>
            </a:r>
            <a:endParaRPr lang="en-US" altLang="zh-CN" dirty="0">
              <a:solidFill>
                <a:srgbClr val="FF0000"/>
              </a:solidFill>
              <a:latin typeface="宋体" pitchFamily="2" charset="-122"/>
              <a:ea typeface="宋体" pitchFamily="2" charset="-122"/>
            </a:endParaRPr>
          </a:p>
          <a:p>
            <a:pPr marL="342900" indent="-342900">
              <a:defRPr/>
            </a:pPr>
            <a:r>
              <a:rPr lang="zh-CN" altLang="en-US" dirty="0">
                <a:solidFill>
                  <a:srgbClr val="FF0000"/>
                </a:solidFill>
                <a:latin typeface="宋体" pitchFamily="2" charset="-122"/>
                <a:ea typeface="宋体" pitchFamily="2" charset="-122"/>
              </a:rPr>
              <a:t>关系</a:t>
            </a:r>
            <a:r>
              <a:rPr lang="zh-CN" altLang="en-US" dirty="0">
                <a:latin typeface="宋体" pitchFamily="2" charset="-122"/>
                <a:ea typeface="宋体" pitchFamily="2" charset="-122"/>
              </a:rPr>
              <a:t>，明确需要解决的问题，简化现实系统。</a:t>
            </a:r>
          </a:p>
          <a:p>
            <a:pPr marL="342900" indent="-342900">
              <a:defRPr/>
            </a:pPr>
            <a:endParaRPr lang="zh-CN" altLang="en-US" dirty="0">
              <a:latin typeface="宋体" pitchFamily="2" charset="-122"/>
              <a:ea typeface="宋体" pitchFamily="2" charset="-122"/>
            </a:endParaRPr>
          </a:p>
        </p:txBody>
      </p:sp>
      <p:sp>
        <p:nvSpPr>
          <p:cNvPr id="15" name="圆角矩形标注 14"/>
          <p:cNvSpPr/>
          <p:nvPr/>
        </p:nvSpPr>
        <p:spPr bwMode="auto">
          <a:xfrm>
            <a:off x="3276600" y="3806849"/>
            <a:ext cx="5470525" cy="1365250"/>
          </a:xfrm>
          <a:prstGeom prst="wedgeRoundRectCallout">
            <a:avLst>
              <a:gd name="adj1" fmla="val -57313"/>
              <a:gd name="adj2" fmla="val -29210"/>
              <a:gd name="adj3" fmla="val 16667"/>
            </a:avLst>
          </a:prstGeom>
          <a:solidFill>
            <a:schemeClr val="accent2">
              <a:lumMod val="40000"/>
              <a:lumOff val="60000"/>
            </a:schemeClr>
          </a:solidFill>
          <a:ln w="12700" cap="flat" cmpd="sng" algn="ctr">
            <a:solidFill>
              <a:srgbClr val="FF3300"/>
            </a:solidFill>
            <a:prstDash val="solid"/>
            <a:round/>
            <a:headEnd type="none" w="med" len="med"/>
            <a:tailEnd type="none" w="med" len="med"/>
          </a:ln>
          <a:effectLst/>
        </p:spPr>
        <p:txBody>
          <a:bodyPr/>
          <a:lstStyle/>
          <a:p>
            <a:pPr marL="342900" lvl="1" indent="-342900">
              <a:defRPr/>
            </a:pPr>
            <a:r>
              <a:rPr lang="en-US" altLang="zh-CN" sz="1400" dirty="0">
                <a:solidFill>
                  <a:srgbClr val="FF3300"/>
                </a:solidFill>
                <a:latin typeface="宋体" pitchFamily="2" charset="-122"/>
                <a:ea typeface="宋体" pitchFamily="2" charset="-122"/>
              </a:rPr>
              <a:t>●</a:t>
            </a:r>
            <a:r>
              <a:rPr lang="zh-CN" altLang="en-US" dirty="0">
                <a:latin typeface="宋体" pitchFamily="2" charset="-122"/>
                <a:ea typeface="宋体" pitchFamily="2" charset="-122"/>
              </a:rPr>
              <a:t>由关系、函数等数学对象符号组成，也称逻辑模</a:t>
            </a:r>
            <a:endParaRPr lang="en-US" altLang="zh-CN" dirty="0">
              <a:latin typeface="宋体" pitchFamily="2" charset="-122"/>
              <a:ea typeface="宋体" pitchFamily="2" charset="-122"/>
            </a:endParaRPr>
          </a:p>
          <a:p>
            <a:pPr marL="342900" lvl="1" indent="-342900">
              <a:defRPr/>
            </a:pPr>
            <a:r>
              <a:rPr lang="zh-CN" altLang="en-US" dirty="0">
                <a:latin typeface="宋体" pitchFamily="2" charset="-122"/>
                <a:ea typeface="宋体" pitchFamily="2" charset="-122"/>
              </a:rPr>
              <a:t>型或抽象模型。</a:t>
            </a:r>
          </a:p>
          <a:p>
            <a:pPr marL="342900" lvl="1" indent="-342900">
              <a:defRPr/>
            </a:pPr>
            <a:r>
              <a:rPr lang="zh-CN" altLang="en-US" sz="1400" dirty="0">
                <a:solidFill>
                  <a:srgbClr val="FF3300"/>
                </a:solidFill>
                <a:latin typeface="宋体" pitchFamily="2" charset="-122"/>
                <a:ea typeface="宋体" pitchFamily="2" charset="-122"/>
              </a:rPr>
              <a:t>●</a:t>
            </a:r>
            <a:r>
              <a:rPr lang="zh-CN" altLang="en-US" dirty="0">
                <a:latin typeface="宋体" pitchFamily="2" charset="-122"/>
                <a:ea typeface="宋体" pitchFamily="2" charset="-122"/>
              </a:rPr>
              <a:t>根据物理模型，</a:t>
            </a:r>
            <a:r>
              <a:rPr lang="zh-CN" altLang="en-US" dirty="0">
                <a:solidFill>
                  <a:srgbClr val="FF3300"/>
                </a:solidFill>
                <a:latin typeface="宋体" pitchFamily="2" charset="-122"/>
                <a:ea typeface="宋体" pitchFamily="2" charset="-122"/>
              </a:rPr>
              <a:t>忽略细节，抓住本质性元素，</a:t>
            </a:r>
            <a:r>
              <a:rPr lang="zh-CN" altLang="en-US" dirty="0">
                <a:latin typeface="宋体" pitchFamily="2" charset="-122"/>
                <a:ea typeface="宋体" pitchFamily="2" charset="-122"/>
              </a:rPr>
              <a:t>将</a:t>
            </a:r>
            <a:endParaRPr lang="en-US" altLang="zh-CN" dirty="0">
              <a:solidFill>
                <a:srgbClr val="FF3300"/>
              </a:solidFill>
              <a:latin typeface="宋体" pitchFamily="2" charset="-122"/>
              <a:ea typeface="宋体" pitchFamily="2" charset="-122"/>
            </a:endParaRPr>
          </a:p>
          <a:p>
            <a:pPr marL="342900" lvl="1" indent="-342900">
              <a:defRPr/>
            </a:pPr>
            <a:r>
              <a:rPr lang="zh-CN" altLang="en-US" dirty="0">
                <a:latin typeface="宋体" pitchFamily="2" charset="-122"/>
                <a:ea typeface="宋体" pitchFamily="2" charset="-122"/>
              </a:rPr>
              <a:t>相关元素符号化，用数学的方法描述它们的关系。</a:t>
            </a:r>
          </a:p>
          <a:p>
            <a:pPr marL="342900" lvl="1" indent="-342900">
              <a:defRPr/>
            </a:pPr>
            <a:endParaRPr lang="en-US" altLang="zh-CN" sz="2000" dirty="0">
              <a:latin typeface="宋体" pitchFamily="2" charset="-122"/>
              <a:ea typeface="宋体" pitchFamily="2" charset="-122"/>
            </a:endParaRPr>
          </a:p>
          <a:p>
            <a:pPr marL="342900" lvl="1" indent="-342900">
              <a:defRPr/>
            </a:pPr>
            <a:endParaRPr lang="zh-CN" altLang="en-US" sz="2000" dirty="0">
              <a:solidFill>
                <a:srgbClr val="FF3300"/>
              </a:solidFill>
              <a:latin typeface="宋体" pitchFamily="2" charset="-122"/>
              <a:ea typeface="宋体" pitchFamily="2" charset="-122"/>
            </a:endParaRPr>
          </a:p>
          <a:p>
            <a:pPr marL="342900" indent="-342900">
              <a:defRPr/>
            </a:pPr>
            <a:endParaRPr lang="zh-CN" altLang="en-US" dirty="0">
              <a:latin typeface="宋体" pitchFamily="2" charset="-122"/>
              <a:ea typeface="宋体" pitchFamily="2" charset="-122"/>
            </a:endParaRPr>
          </a:p>
        </p:txBody>
      </p:sp>
      <p:sp>
        <p:nvSpPr>
          <p:cNvPr id="19" name="Rectangle 3"/>
          <p:cNvSpPr txBox="1">
            <a:spLocks noChangeArrowheads="1"/>
          </p:cNvSpPr>
          <p:nvPr/>
        </p:nvSpPr>
        <p:spPr bwMode="auto">
          <a:xfrm>
            <a:off x="1726406" y="5509619"/>
            <a:ext cx="6842125" cy="1335087"/>
          </a:xfrm>
          <a:prstGeom prst="rect">
            <a:avLst/>
          </a:prstGeom>
          <a:solidFill>
            <a:srgbClr val="FFFFCC"/>
          </a:solidFill>
          <a:ln w="12700">
            <a:solidFill>
              <a:srgbClr val="FF0000"/>
            </a:solidFill>
          </a:ln>
        </p:spPr>
        <p:txBody>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hlink"/>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hlink"/>
                </a:solidFill>
                <a:latin typeface="+mn-lt"/>
                <a:ea typeface="+mn-ea"/>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hlink"/>
                </a:solidFill>
                <a:latin typeface="+mn-lt"/>
                <a:ea typeface="+mn-ea"/>
              </a:defRPr>
            </a:lvl3pPr>
            <a:lvl4pPr marL="1600200" indent="-228600" algn="l" rtl="0" eaLnBrk="0" fontAlgn="base" hangingPunct="0">
              <a:spcBef>
                <a:spcPct val="20000"/>
              </a:spcBef>
              <a:spcAft>
                <a:spcPct val="0"/>
              </a:spcAft>
              <a:buClr>
                <a:schemeClr val="tx1"/>
              </a:buClr>
              <a:buSzPct val="80000"/>
              <a:buChar char="–"/>
              <a:defRPr sz="2000">
                <a:solidFill>
                  <a:schemeClr val="hlink"/>
                </a:solidFill>
                <a:latin typeface="+mn-lt"/>
                <a:ea typeface="+mn-ea"/>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mn-lt"/>
                <a:ea typeface="+mn-ea"/>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hlink"/>
                </a:solidFill>
                <a:latin typeface="+mn-lt"/>
                <a:ea typeface="+mn-ea"/>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hlink"/>
                </a:solidFill>
                <a:latin typeface="+mn-lt"/>
                <a:ea typeface="+mn-ea"/>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hlink"/>
                </a:solidFill>
                <a:latin typeface="+mn-lt"/>
                <a:ea typeface="+mn-ea"/>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hlink"/>
                </a:solidFill>
                <a:latin typeface="+mn-lt"/>
                <a:ea typeface="+mn-ea"/>
              </a:defRPr>
            </a:lvl9pPr>
          </a:lstStyle>
          <a:p>
            <a:pPr eaLnBrk="1" hangingPunct="1">
              <a:lnSpc>
                <a:spcPct val="100000"/>
              </a:lnSpc>
              <a:defRPr/>
            </a:pPr>
            <a:endParaRPr lang="en-US" altLang="zh-CN" sz="600" kern="0" dirty="0" smtClean="0">
              <a:latin typeface="宋体" pitchFamily="2" charset="-122"/>
            </a:endParaRPr>
          </a:p>
          <a:p>
            <a:pPr eaLnBrk="1" hangingPunct="1">
              <a:lnSpc>
                <a:spcPct val="100000"/>
              </a:lnSpc>
              <a:defRPr/>
            </a:pPr>
            <a:r>
              <a:rPr lang="zh-CN" altLang="en-US" sz="2000" kern="0" dirty="0" smtClean="0">
                <a:solidFill>
                  <a:schemeClr val="tx1"/>
                </a:solidFill>
                <a:latin typeface="黑体" panose="02010609060101010101" pitchFamily="49" charset="-122"/>
                <a:ea typeface="黑体" panose="02010609060101010101" pitchFamily="49" charset="-122"/>
              </a:rPr>
              <a:t>设鸡为 </a:t>
            </a:r>
            <a:r>
              <a:rPr lang="en-US" altLang="zh-CN" sz="2000" kern="0" dirty="0" smtClean="0">
                <a:solidFill>
                  <a:schemeClr val="tx1"/>
                </a:solidFill>
                <a:latin typeface="黑体" panose="02010609060101010101" pitchFamily="49" charset="-122"/>
                <a:ea typeface="黑体" panose="02010609060101010101" pitchFamily="49" charset="-122"/>
              </a:rPr>
              <a:t>x</a:t>
            </a:r>
            <a:r>
              <a:rPr lang="zh-CN" altLang="en-US" sz="2000" kern="0" dirty="0" smtClean="0">
                <a:solidFill>
                  <a:schemeClr val="tx1"/>
                </a:solidFill>
                <a:latin typeface="黑体" panose="02010609060101010101" pitchFamily="49" charset="-122"/>
                <a:ea typeface="黑体" panose="02010609060101010101" pitchFamily="49" charset="-122"/>
              </a:rPr>
              <a:t>只，兔为 </a:t>
            </a:r>
            <a:r>
              <a:rPr lang="en-US" altLang="zh-CN" sz="2000" kern="0" dirty="0" smtClean="0">
                <a:solidFill>
                  <a:schemeClr val="tx1"/>
                </a:solidFill>
                <a:latin typeface="黑体" panose="02010609060101010101" pitchFamily="49" charset="-122"/>
                <a:ea typeface="黑体" panose="02010609060101010101" pitchFamily="49" charset="-122"/>
              </a:rPr>
              <a:t>y</a:t>
            </a:r>
            <a:r>
              <a:rPr lang="zh-CN" altLang="en-US" sz="2000" kern="0" dirty="0" smtClean="0">
                <a:solidFill>
                  <a:schemeClr val="tx1"/>
                </a:solidFill>
                <a:latin typeface="黑体" panose="02010609060101010101" pitchFamily="49" charset="-122"/>
                <a:ea typeface="黑体" panose="02010609060101010101" pitchFamily="49" charset="-122"/>
              </a:rPr>
              <a:t>只。则：</a:t>
            </a:r>
          </a:p>
          <a:p>
            <a:pPr marL="0" indent="0" eaLnBrk="1" hangingPunct="1">
              <a:lnSpc>
                <a:spcPct val="100000"/>
              </a:lnSpc>
              <a:buFont typeface="Wingdings" pitchFamily="2" charset="2"/>
              <a:buNone/>
              <a:defRPr/>
            </a:pPr>
            <a:endParaRPr lang="en-US" altLang="zh-CN" sz="1800" kern="0" dirty="0" smtClean="0">
              <a:latin typeface="宋体" pitchFamily="2" charset="-122"/>
            </a:endParaRPr>
          </a:p>
        </p:txBody>
      </p:sp>
      <p:grpSp>
        <p:nvGrpSpPr>
          <p:cNvPr id="20" name="Group 8"/>
          <p:cNvGrpSpPr>
            <a:grpSpLocks/>
          </p:cNvGrpSpPr>
          <p:nvPr/>
        </p:nvGrpSpPr>
        <p:grpSpPr bwMode="auto">
          <a:xfrm>
            <a:off x="4427537" y="6177162"/>
            <a:ext cx="1439863" cy="593725"/>
            <a:chOff x="4096" y="1126"/>
            <a:chExt cx="1724" cy="544"/>
          </a:xfrm>
        </p:grpSpPr>
        <p:sp>
          <p:nvSpPr>
            <p:cNvPr id="13344" name="Rectangle 6"/>
            <p:cNvSpPr>
              <a:spLocks noChangeArrowheads="1"/>
            </p:cNvSpPr>
            <p:nvPr/>
          </p:nvSpPr>
          <p:spPr bwMode="auto">
            <a:xfrm>
              <a:off x="4096" y="1126"/>
              <a:ext cx="1724" cy="544"/>
            </a:xfrm>
            <a:prstGeom prst="rect">
              <a:avLst/>
            </a:prstGeom>
            <a:solidFill>
              <a:srgbClr val="CCFFCC"/>
            </a:solidFill>
            <a:ln w="12700">
              <a:solidFill>
                <a:schemeClr val="tx1"/>
              </a:solidFill>
              <a:miter lim="800000"/>
              <a:headEnd type="none" w="sm" len="sm"/>
              <a:tailEnd type="none" w="sm" len="sm"/>
            </a:ln>
          </p:spPr>
          <p:txBody>
            <a:bodyPr wrap="none" anchor="ct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ctr" eaLnBrk="1" hangingPunct="1">
                <a:lnSpc>
                  <a:spcPct val="100000"/>
                </a:lnSpc>
                <a:spcBef>
                  <a:spcPct val="0"/>
                </a:spcBef>
                <a:buClrTx/>
                <a:buSzTx/>
                <a:buFontTx/>
                <a:buNone/>
              </a:pPr>
              <a:r>
                <a:rPr lang="en-US" altLang="zh-CN" sz="2000" dirty="0" err="1">
                  <a:solidFill>
                    <a:schemeClr val="tx1"/>
                  </a:solidFill>
                  <a:ea typeface="华文楷体" pitchFamily="2" charset="-122"/>
                </a:rPr>
                <a:t>x+y</a:t>
              </a:r>
              <a:r>
                <a:rPr lang="en-US" altLang="zh-CN" sz="2000" dirty="0">
                  <a:solidFill>
                    <a:schemeClr val="tx1"/>
                  </a:solidFill>
                  <a:ea typeface="华文楷体" pitchFamily="2" charset="-122"/>
                </a:rPr>
                <a:t>=36</a:t>
              </a:r>
            </a:p>
            <a:p>
              <a:pPr algn="ctr" eaLnBrk="1" hangingPunct="1">
                <a:lnSpc>
                  <a:spcPct val="100000"/>
                </a:lnSpc>
                <a:spcBef>
                  <a:spcPct val="0"/>
                </a:spcBef>
                <a:buClrTx/>
                <a:buSzTx/>
                <a:buFontTx/>
                <a:buNone/>
              </a:pPr>
              <a:r>
                <a:rPr lang="en-US" altLang="zh-CN" sz="2000" dirty="0">
                  <a:solidFill>
                    <a:schemeClr val="tx1"/>
                  </a:solidFill>
                  <a:ea typeface="华文楷体" pitchFamily="2" charset="-122"/>
                </a:rPr>
                <a:t>   2x+4y=96</a:t>
              </a:r>
            </a:p>
          </p:txBody>
        </p:sp>
        <p:sp>
          <p:nvSpPr>
            <p:cNvPr id="13345" name="AutoShape 7"/>
            <p:cNvSpPr>
              <a:spLocks/>
            </p:cNvSpPr>
            <p:nvPr/>
          </p:nvSpPr>
          <p:spPr bwMode="auto">
            <a:xfrm>
              <a:off x="4226" y="1258"/>
              <a:ext cx="173" cy="346"/>
            </a:xfrm>
            <a:prstGeom prst="leftBrace">
              <a:avLst>
                <a:gd name="adj1" fmla="val 30574"/>
                <a:gd name="adj2" fmla="val 50000"/>
              </a:avLst>
            </a:prstGeom>
            <a:noFill/>
            <a:ln w="31750">
              <a:solidFill>
                <a:srgbClr val="80008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just" eaLnBrk="1" hangingPunct="1">
                <a:buFont typeface="Wingdings" pitchFamily="2" charset="2"/>
                <a:buNone/>
              </a:pPr>
              <a:endParaRPr lang="zh-CN" altLang="en-US" sz="1800">
                <a:solidFill>
                  <a:schemeClr val="tx1"/>
                </a:solidFill>
                <a:latin typeface="宋体" charset="-122"/>
              </a:endParaRPr>
            </a:p>
          </p:txBody>
        </p:sp>
      </p:grpSp>
      <p:sp>
        <p:nvSpPr>
          <p:cNvPr id="24" name="Rectangle 3"/>
          <p:cNvSpPr txBox="1">
            <a:spLocks noChangeArrowheads="1"/>
          </p:cNvSpPr>
          <p:nvPr/>
        </p:nvSpPr>
        <p:spPr bwMode="auto">
          <a:xfrm>
            <a:off x="1600278" y="5171281"/>
            <a:ext cx="7004559" cy="471487"/>
          </a:xfrm>
          <a:prstGeom prst="rect">
            <a:avLst/>
          </a:prstGeom>
          <a:noFill/>
          <a:ln w="12700">
            <a:noFill/>
          </a:ln>
        </p:spPr>
        <p:txBody>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hlink"/>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hlink"/>
                </a:solidFill>
                <a:latin typeface="+mn-lt"/>
                <a:ea typeface="+mn-ea"/>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hlink"/>
                </a:solidFill>
                <a:latin typeface="+mn-lt"/>
                <a:ea typeface="+mn-ea"/>
              </a:defRPr>
            </a:lvl3pPr>
            <a:lvl4pPr marL="1600200" indent="-228600" algn="l" rtl="0" eaLnBrk="0" fontAlgn="base" hangingPunct="0">
              <a:spcBef>
                <a:spcPct val="20000"/>
              </a:spcBef>
              <a:spcAft>
                <a:spcPct val="0"/>
              </a:spcAft>
              <a:buClr>
                <a:schemeClr val="tx1"/>
              </a:buClr>
              <a:buSzPct val="80000"/>
              <a:buChar char="–"/>
              <a:defRPr sz="2000">
                <a:solidFill>
                  <a:schemeClr val="hlink"/>
                </a:solidFill>
                <a:latin typeface="+mn-lt"/>
                <a:ea typeface="+mn-ea"/>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mn-lt"/>
                <a:ea typeface="+mn-ea"/>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hlink"/>
                </a:solidFill>
                <a:latin typeface="+mn-lt"/>
                <a:ea typeface="+mn-ea"/>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hlink"/>
                </a:solidFill>
                <a:latin typeface="+mn-lt"/>
                <a:ea typeface="+mn-ea"/>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hlink"/>
                </a:solidFill>
                <a:latin typeface="+mn-lt"/>
                <a:ea typeface="+mn-ea"/>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hlink"/>
                </a:solidFill>
                <a:latin typeface="+mn-lt"/>
                <a:ea typeface="+mn-ea"/>
              </a:defRPr>
            </a:lvl9pPr>
          </a:lstStyle>
          <a:p>
            <a:pPr marL="0" indent="0" eaLnBrk="1" hangingPunct="1">
              <a:lnSpc>
                <a:spcPct val="100000"/>
              </a:lnSpc>
              <a:buNone/>
              <a:defRPr/>
            </a:pPr>
            <a:r>
              <a:rPr lang="zh-CN" altLang="en-US" sz="2000" kern="0" dirty="0" smtClean="0">
                <a:solidFill>
                  <a:schemeClr val="tx1"/>
                </a:solidFill>
                <a:latin typeface="黑体" panose="02010609060101010101" pitchFamily="49" charset="-122"/>
                <a:ea typeface="黑体" panose="02010609060101010101" pitchFamily="49" charset="-122"/>
              </a:rPr>
              <a:t>需要解决的问题就转化为求解二元一次方程组的问题。</a:t>
            </a:r>
            <a:endParaRPr lang="zh-CN" altLang="en-US" sz="2000" b="0" kern="0" dirty="0" smtClean="0">
              <a:solidFill>
                <a:schemeClr val="tx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455347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6004">
                                            <p:txEl>
                                              <p:pRg st="0" end="0"/>
                                            </p:txEl>
                                          </p:spTgt>
                                        </p:tgtEl>
                                        <p:attrNameLst>
                                          <p:attrName>style.visibility</p:attrName>
                                        </p:attrNameLst>
                                      </p:cBhvr>
                                      <p:to>
                                        <p:strVal val="visible"/>
                                      </p:to>
                                    </p:set>
                                    <p:animEffect transition="in" filter="fade">
                                      <p:cBhvr>
                                        <p:cTn id="7" dur="1000"/>
                                        <p:tgtEl>
                                          <p:spTgt spid="256004">
                                            <p:txEl>
                                              <p:pRg st="0" end="0"/>
                                            </p:txEl>
                                          </p:spTgt>
                                        </p:tgtEl>
                                      </p:cBhvr>
                                    </p:animEffect>
                                    <p:anim calcmode="lin" valueType="num">
                                      <p:cBhvr>
                                        <p:cTn id="8" dur="1000" fill="hold"/>
                                        <p:tgtEl>
                                          <p:spTgt spid="25600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600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6004">
                                            <p:txEl>
                                              <p:pRg st="1" end="1"/>
                                            </p:txEl>
                                          </p:spTgt>
                                        </p:tgtEl>
                                        <p:attrNameLst>
                                          <p:attrName>style.visibility</p:attrName>
                                        </p:attrNameLst>
                                      </p:cBhvr>
                                      <p:to>
                                        <p:strVal val="visible"/>
                                      </p:to>
                                    </p:set>
                                    <p:animEffect transition="in" filter="fade">
                                      <p:cBhvr>
                                        <p:cTn id="12" dur="1000"/>
                                        <p:tgtEl>
                                          <p:spTgt spid="256004">
                                            <p:txEl>
                                              <p:pRg st="1" end="1"/>
                                            </p:txEl>
                                          </p:spTgt>
                                        </p:tgtEl>
                                      </p:cBhvr>
                                    </p:animEffect>
                                    <p:anim calcmode="lin" valueType="num">
                                      <p:cBhvr>
                                        <p:cTn id="13" dur="1000" fill="hold"/>
                                        <p:tgtEl>
                                          <p:spTgt spid="25600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5600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56004">
                                            <p:txEl>
                                              <p:pRg st="3" end="3"/>
                                            </p:txEl>
                                          </p:spTgt>
                                        </p:tgtEl>
                                        <p:attrNameLst>
                                          <p:attrName>style.visibility</p:attrName>
                                        </p:attrNameLst>
                                      </p:cBhvr>
                                      <p:to>
                                        <p:strVal val="visible"/>
                                      </p:to>
                                    </p:set>
                                    <p:animEffect transition="in" filter="fade">
                                      <p:cBhvr>
                                        <p:cTn id="19" dur="1000"/>
                                        <p:tgtEl>
                                          <p:spTgt spid="256004">
                                            <p:txEl>
                                              <p:pRg st="3" end="3"/>
                                            </p:txEl>
                                          </p:spTgt>
                                        </p:tgtEl>
                                      </p:cBhvr>
                                    </p:animEffect>
                                    <p:anim calcmode="lin" valueType="num">
                                      <p:cBhvr>
                                        <p:cTn id="20" dur="1000" fill="hold"/>
                                        <p:tgtEl>
                                          <p:spTgt spid="25600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5600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56004">
                                            <p:txEl>
                                              <p:pRg st="6" end="6"/>
                                            </p:txEl>
                                          </p:spTgt>
                                        </p:tgtEl>
                                        <p:attrNameLst>
                                          <p:attrName>style.visibility</p:attrName>
                                        </p:attrNameLst>
                                      </p:cBhvr>
                                      <p:to>
                                        <p:strVal val="visible"/>
                                      </p:to>
                                    </p:set>
                                    <p:animEffect transition="in" filter="fade">
                                      <p:cBhvr>
                                        <p:cTn id="26" dur="1000"/>
                                        <p:tgtEl>
                                          <p:spTgt spid="256004">
                                            <p:txEl>
                                              <p:pRg st="6" end="6"/>
                                            </p:txEl>
                                          </p:spTgt>
                                        </p:tgtEl>
                                      </p:cBhvr>
                                    </p:animEffect>
                                    <p:anim calcmode="lin" valueType="num">
                                      <p:cBhvr>
                                        <p:cTn id="27" dur="1000" fill="hold"/>
                                        <p:tgtEl>
                                          <p:spTgt spid="256004">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25600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75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19">
                                            <p:bg/>
                                          </p:spTgt>
                                        </p:tgtEl>
                                        <p:attrNameLst>
                                          <p:attrName>style.visibility</p:attrName>
                                        </p:attrNameLst>
                                      </p:cBhvr>
                                      <p:to>
                                        <p:strVal val="visible"/>
                                      </p:to>
                                    </p:set>
                                    <p:animEffect transition="in" filter="checkerboard(across)">
                                      <p:cBhvr>
                                        <p:cTn id="48" dur="750"/>
                                        <p:tgtEl>
                                          <p:spTgt spid="19">
                                            <p:bg/>
                                          </p:spTgt>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19">
                                            <p:txEl>
                                              <p:pRg st="1" end="1"/>
                                            </p:txEl>
                                          </p:spTgt>
                                        </p:tgtEl>
                                        <p:attrNameLst>
                                          <p:attrName>style.visibility</p:attrName>
                                        </p:attrNameLst>
                                      </p:cBhvr>
                                      <p:to>
                                        <p:strVal val="visible"/>
                                      </p:to>
                                    </p:set>
                                    <p:animEffect transition="in" filter="checkerboard(across)">
                                      <p:cBhvr>
                                        <p:cTn id="51" dur="750"/>
                                        <p:tgtEl>
                                          <p:spTgt spid="19">
                                            <p:txEl>
                                              <p:pRg st="1" end="1"/>
                                            </p:txEl>
                                          </p:spTgt>
                                        </p:tgtEl>
                                      </p:cBhvr>
                                    </p:animEffect>
                                  </p:childTnLst>
                                </p:cTn>
                              </p:par>
                            </p:childTnLst>
                          </p:cTn>
                        </p:par>
                        <p:par>
                          <p:cTn id="52" fill="hold" nodeType="afterGroup">
                            <p:stCondLst>
                              <p:cond delay="750"/>
                            </p:stCondLst>
                            <p:childTnLst>
                              <p:par>
                                <p:cTn id="53" presetID="5" presetClass="entr" presetSubtype="1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checkerboard(across)">
                                      <p:cBhvr>
                                        <p:cTn id="55"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4" grpId="0" build="p"/>
      <p:bldP spid="16" grpId="0" animBg="1"/>
      <p:bldP spid="15" grpId="0" animBg="1"/>
      <p:bldP spid="19" grpId="0" uiExpand="1" build="allAtOnce" animBg="1"/>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a:xfrm>
            <a:off x="827088" y="404813"/>
            <a:ext cx="6769100" cy="863600"/>
          </a:xfrm>
        </p:spPr>
        <p:txBody>
          <a:bodyPr/>
          <a:lstStyle/>
          <a:p>
            <a:pPr eaLnBrk="1" hangingPunct="1"/>
            <a:r>
              <a:rPr lang="en-US" altLang="zh-CN" sz="3600" dirty="0" smtClean="0">
                <a:solidFill>
                  <a:schemeClr val="tx1"/>
                </a:solidFill>
                <a:latin typeface="黑体" panose="02010609060101010101" pitchFamily="49" charset="-122"/>
                <a:ea typeface="黑体" panose="02010609060101010101" pitchFamily="49" charset="-122"/>
              </a:rPr>
              <a:t>4.2.2 </a:t>
            </a:r>
            <a:r>
              <a:rPr lang="zh-CN" altLang="en-US" sz="3600" dirty="0" smtClean="0">
                <a:solidFill>
                  <a:schemeClr val="tx1"/>
                </a:solidFill>
                <a:latin typeface="黑体" panose="02010609060101010101" pitchFamily="49" charset="-122"/>
                <a:ea typeface="黑体" panose="02010609060101010101" pitchFamily="49" charset="-122"/>
              </a:rPr>
              <a:t>算法设计</a:t>
            </a:r>
          </a:p>
        </p:txBody>
      </p:sp>
      <p:sp>
        <p:nvSpPr>
          <p:cNvPr id="258051" name="Rectangle 3"/>
          <p:cNvSpPr>
            <a:spLocks noGrp="1" noChangeArrowheads="1"/>
          </p:cNvSpPr>
          <p:nvPr>
            <p:ph idx="1"/>
          </p:nvPr>
        </p:nvSpPr>
        <p:spPr>
          <a:xfrm>
            <a:off x="1114425" y="1557338"/>
            <a:ext cx="7634288" cy="4464050"/>
          </a:xfrm>
        </p:spPr>
        <p:txBody>
          <a:bodyPr/>
          <a:lstStyle/>
          <a:p>
            <a:pPr eaLnBrk="1" hangingPunct="1"/>
            <a:r>
              <a:rPr lang="zh-CN" altLang="en-US" sz="2400" b="1" dirty="0" smtClean="0">
                <a:solidFill>
                  <a:schemeClr val="accent5">
                    <a:lumMod val="25000"/>
                  </a:schemeClr>
                </a:solidFill>
                <a:latin typeface="微软雅黑" panose="020B0503020204020204" pitchFamily="34" charset="-122"/>
                <a:ea typeface="微软雅黑" panose="020B0503020204020204" pitchFamily="34" charset="-122"/>
              </a:rPr>
              <a:t>算法</a:t>
            </a:r>
          </a:p>
          <a:p>
            <a:pPr lvl="1" eaLnBrk="1" hangingPunct="1"/>
            <a:r>
              <a:rPr lang="zh-CN" altLang="en-US" sz="2400" b="1" dirty="0" smtClean="0">
                <a:latin typeface="微软雅黑" panose="020B0503020204020204" pitchFamily="34" charset="-122"/>
                <a:ea typeface="微软雅黑" panose="020B0503020204020204" pitchFamily="34" charset="-122"/>
              </a:rPr>
              <a:t>算法就是</a:t>
            </a:r>
            <a:r>
              <a:rPr lang="zh-CN" altLang="en-US" sz="2400" b="1" dirty="0" smtClean="0">
                <a:solidFill>
                  <a:srgbClr val="FF3300"/>
                </a:solidFill>
                <a:latin typeface="微软雅黑" panose="020B0503020204020204" pitchFamily="34" charset="-122"/>
                <a:ea typeface="微软雅黑" panose="020B0503020204020204" pitchFamily="34" charset="-122"/>
              </a:rPr>
              <a:t>解决问题的方法和步骤，</a:t>
            </a:r>
            <a:r>
              <a:rPr lang="zh-CN" altLang="en-US" sz="2400" b="1" dirty="0" smtClean="0">
                <a:latin typeface="微软雅黑" panose="020B0503020204020204" pitchFamily="34" charset="-122"/>
                <a:ea typeface="微软雅黑" panose="020B0503020204020204" pitchFamily="34" charset="-122"/>
              </a:rPr>
              <a:t>将复杂问题分解使其简单化。</a:t>
            </a:r>
            <a:endParaRPr lang="en-US" altLang="zh-CN" sz="2400" b="1" dirty="0" smtClean="0">
              <a:latin typeface="微软雅黑" panose="020B0503020204020204" pitchFamily="34" charset="-122"/>
              <a:ea typeface="微软雅黑" panose="020B0503020204020204" pitchFamily="34" charset="-122"/>
            </a:endParaRPr>
          </a:p>
          <a:p>
            <a:pPr eaLnBrk="1" hangingPunct="1"/>
            <a:r>
              <a:rPr lang="zh-CN" altLang="en-US" sz="2400" b="1" dirty="0" smtClean="0">
                <a:solidFill>
                  <a:schemeClr val="accent5">
                    <a:lumMod val="25000"/>
                  </a:schemeClr>
                </a:solidFill>
                <a:latin typeface="微软雅黑" panose="020B0503020204020204" pitchFamily="34" charset="-122"/>
                <a:ea typeface="微软雅黑" panose="020B0503020204020204" pitchFamily="34" charset="-122"/>
              </a:rPr>
              <a:t>算法的设计</a:t>
            </a:r>
            <a:endParaRPr lang="en-US" altLang="zh-CN" sz="2400" b="1" dirty="0" smtClean="0">
              <a:solidFill>
                <a:schemeClr val="accent5">
                  <a:lumMod val="25000"/>
                </a:schemeClr>
              </a:solidFill>
              <a:latin typeface="微软雅黑" panose="020B0503020204020204" pitchFamily="34" charset="-122"/>
              <a:ea typeface="微软雅黑" panose="020B0503020204020204" pitchFamily="34" charset="-122"/>
            </a:endParaRPr>
          </a:p>
          <a:p>
            <a:pPr lvl="1" eaLnBrk="1" hangingPunct="1"/>
            <a:r>
              <a:rPr lang="zh-CN" altLang="en-US" sz="2400" b="1" dirty="0" smtClean="0">
                <a:latin typeface="微软雅黑" panose="020B0503020204020204" pitchFamily="34" charset="-122"/>
                <a:ea typeface="微软雅黑" panose="020B0503020204020204" pitchFamily="34" charset="-122"/>
              </a:rPr>
              <a:t>算法的设计包括程序功能的设计和数据结构的设计</a:t>
            </a:r>
          </a:p>
          <a:p>
            <a:pPr eaLnBrk="1" hangingPunct="1"/>
            <a:r>
              <a:rPr lang="zh-CN" altLang="en-US" sz="2400" b="1" dirty="0" smtClean="0">
                <a:latin typeface="宋体" charset="-122"/>
              </a:rPr>
              <a:t>二元一次方程组的求解方法：</a:t>
            </a:r>
          </a:p>
          <a:p>
            <a:pPr lvl="1" eaLnBrk="1" hangingPunct="1"/>
            <a:r>
              <a:rPr lang="zh-CN" altLang="en-US" sz="2200" b="1" dirty="0" smtClean="0">
                <a:solidFill>
                  <a:srgbClr val="990033"/>
                </a:solidFill>
                <a:latin typeface="宋体" charset="-122"/>
              </a:rPr>
              <a:t>加减消元法</a:t>
            </a:r>
            <a:endParaRPr lang="zh-CN" altLang="en-US" sz="2200" b="1" baseline="-25000" dirty="0" smtClean="0"/>
          </a:p>
        </p:txBody>
      </p:sp>
      <p:grpSp>
        <p:nvGrpSpPr>
          <p:cNvPr id="3" name="Group 7"/>
          <p:cNvGrpSpPr>
            <a:grpSpLocks/>
          </p:cNvGrpSpPr>
          <p:nvPr/>
        </p:nvGrpSpPr>
        <p:grpSpPr bwMode="auto">
          <a:xfrm>
            <a:off x="2266949" y="4545100"/>
            <a:ext cx="2233613" cy="1008063"/>
            <a:chOff x="1202" y="1207"/>
            <a:chExt cx="1859" cy="817"/>
          </a:xfrm>
        </p:grpSpPr>
        <p:sp>
          <p:nvSpPr>
            <p:cNvPr id="14348" name="Rectangle 8"/>
            <p:cNvSpPr>
              <a:spLocks noChangeArrowheads="1"/>
            </p:cNvSpPr>
            <p:nvPr/>
          </p:nvSpPr>
          <p:spPr bwMode="auto">
            <a:xfrm>
              <a:off x="1202" y="1207"/>
              <a:ext cx="1859" cy="817"/>
            </a:xfrm>
            <a:prstGeom prst="rect">
              <a:avLst/>
            </a:prstGeom>
            <a:solidFill>
              <a:srgbClr val="FFFF99"/>
            </a:solidFill>
            <a:ln w="12700">
              <a:solidFill>
                <a:schemeClr val="tx1"/>
              </a:solidFill>
              <a:miter lim="800000"/>
              <a:headEnd type="none" w="sm" len="sm"/>
              <a:tailEnd type="none" w="sm" len="sm"/>
            </a:ln>
          </p:spPr>
          <p:txBody>
            <a:bodyPr wrap="none" anchor="ct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ctr" eaLnBrk="1" hangingPunct="1">
                <a:lnSpc>
                  <a:spcPct val="100000"/>
                </a:lnSpc>
                <a:spcBef>
                  <a:spcPct val="0"/>
                </a:spcBef>
                <a:buClrTx/>
                <a:buSzTx/>
                <a:buFontTx/>
                <a:buNone/>
              </a:pPr>
              <a:r>
                <a:rPr lang="en-US" altLang="zh-CN" sz="2400">
                  <a:solidFill>
                    <a:schemeClr val="tx1"/>
                  </a:solidFill>
                </a:rPr>
                <a:t>a</a:t>
              </a:r>
              <a:r>
                <a:rPr lang="en-US" altLang="zh-CN" sz="2400" baseline="-25000">
                  <a:solidFill>
                    <a:schemeClr val="tx1"/>
                  </a:solidFill>
                </a:rPr>
                <a:t>1</a:t>
              </a:r>
              <a:r>
                <a:rPr lang="en-US" altLang="zh-CN" sz="2400">
                  <a:solidFill>
                    <a:schemeClr val="tx1"/>
                  </a:solidFill>
                </a:rPr>
                <a:t>x+b</a:t>
              </a:r>
              <a:r>
                <a:rPr lang="en-US" altLang="zh-CN" sz="2400" baseline="-25000">
                  <a:solidFill>
                    <a:schemeClr val="tx1"/>
                  </a:solidFill>
                </a:rPr>
                <a:t>1</a:t>
              </a:r>
              <a:r>
                <a:rPr lang="en-US" altLang="zh-CN" sz="2400">
                  <a:solidFill>
                    <a:schemeClr val="tx1"/>
                  </a:solidFill>
                </a:rPr>
                <a:t>y=c</a:t>
              </a:r>
              <a:r>
                <a:rPr lang="en-US" altLang="zh-CN" sz="2400" baseline="-25000">
                  <a:solidFill>
                    <a:schemeClr val="tx1"/>
                  </a:solidFill>
                </a:rPr>
                <a:t>1</a:t>
              </a:r>
            </a:p>
            <a:p>
              <a:pPr algn="ctr" eaLnBrk="1" hangingPunct="1">
                <a:lnSpc>
                  <a:spcPct val="100000"/>
                </a:lnSpc>
                <a:spcBef>
                  <a:spcPct val="0"/>
                </a:spcBef>
                <a:buClrTx/>
                <a:buSzTx/>
                <a:buFontTx/>
                <a:buNone/>
              </a:pPr>
              <a:endParaRPr lang="en-US" altLang="zh-CN" sz="1200">
                <a:solidFill>
                  <a:schemeClr val="tx1"/>
                </a:solidFill>
              </a:endParaRPr>
            </a:p>
            <a:p>
              <a:pPr algn="ctr" eaLnBrk="1" hangingPunct="1">
                <a:lnSpc>
                  <a:spcPct val="100000"/>
                </a:lnSpc>
                <a:spcBef>
                  <a:spcPct val="0"/>
                </a:spcBef>
                <a:buClrTx/>
                <a:buSzTx/>
                <a:buFontTx/>
                <a:buNone/>
              </a:pPr>
              <a:r>
                <a:rPr lang="en-US" altLang="zh-CN" sz="2400">
                  <a:solidFill>
                    <a:schemeClr val="tx1"/>
                  </a:solidFill>
                </a:rPr>
                <a:t>a</a:t>
              </a:r>
              <a:r>
                <a:rPr lang="en-US" altLang="zh-CN" sz="2400" baseline="-25000">
                  <a:solidFill>
                    <a:schemeClr val="tx1"/>
                  </a:solidFill>
                </a:rPr>
                <a:t>2</a:t>
              </a:r>
              <a:r>
                <a:rPr lang="en-US" altLang="zh-CN" sz="2400">
                  <a:solidFill>
                    <a:schemeClr val="tx1"/>
                  </a:solidFill>
                </a:rPr>
                <a:t>x+b</a:t>
              </a:r>
              <a:r>
                <a:rPr lang="en-US" altLang="zh-CN" sz="2400" baseline="-25000">
                  <a:solidFill>
                    <a:schemeClr val="tx1"/>
                  </a:solidFill>
                </a:rPr>
                <a:t>2</a:t>
              </a:r>
              <a:r>
                <a:rPr lang="en-US" altLang="zh-CN" sz="2400">
                  <a:solidFill>
                    <a:schemeClr val="tx1"/>
                  </a:solidFill>
                </a:rPr>
                <a:t>y=c</a:t>
              </a:r>
              <a:r>
                <a:rPr lang="en-US" altLang="zh-CN" sz="2400" baseline="-25000">
                  <a:solidFill>
                    <a:schemeClr val="tx1"/>
                  </a:solidFill>
                </a:rPr>
                <a:t>2</a:t>
              </a:r>
            </a:p>
          </p:txBody>
        </p:sp>
        <p:sp>
          <p:nvSpPr>
            <p:cNvPr id="14349" name="AutoShape 9"/>
            <p:cNvSpPr>
              <a:spLocks/>
            </p:cNvSpPr>
            <p:nvPr/>
          </p:nvSpPr>
          <p:spPr bwMode="auto">
            <a:xfrm>
              <a:off x="1356" y="1411"/>
              <a:ext cx="136" cy="452"/>
            </a:xfrm>
            <a:prstGeom prst="leftBrace">
              <a:avLst>
                <a:gd name="adj1" fmla="val 36159"/>
                <a:gd name="adj2" fmla="val 50000"/>
              </a:avLst>
            </a:prstGeom>
            <a:solidFill>
              <a:srgbClr val="99CCFF">
                <a:alpha val="32156"/>
              </a:srgbClr>
            </a:solidFill>
            <a:ln w="31750">
              <a:solidFill>
                <a:srgbClr val="800080"/>
              </a:solidFill>
              <a:round/>
              <a:headEnd type="none" w="sm" len="sm"/>
              <a:tailEnd type="none" w="sm" len="sm"/>
            </a:ln>
          </p:spPr>
          <p:txBody>
            <a:bodyPr wrap="none" anchor="ct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just" eaLnBrk="1" hangingPunct="1">
                <a:buFont typeface="Wingdings" pitchFamily="2" charset="2"/>
                <a:buNone/>
              </a:pPr>
              <a:endParaRPr lang="zh-CN" altLang="en-US" sz="1800">
                <a:solidFill>
                  <a:schemeClr val="tx1"/>
                </a:solidFill>
                <a:latin typeface="宋体" charset="-122"/>
              </a:endParaRPr>
            </a:p>
          </p:txBody>
        </p:sp>
      </p:grpSp>
      <p:sp>
        <p:nvSpPr>
          <p:cNvPr id="14342" name="Rectangle 11"/>
          <p:cNvSpPr>
            <a:spLocks noChangeArrowheads="1"/>
          </p:cNvSpPr>
          <p:nvPr/>
        </p:nvSpPr>
        <p:spPr bwMode="auto">
          <a:xfrm>
            <a:off x="4643438" y="4652963"/>
            <a:ext cx="244951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just" eaLnBrk="1" hangingPunct="1">
              <a:buFont typeface="Wingdings" pitchFamily="2" charset="2"/>
              <a:buNone/>
            </a:pPr>
            <a:endParaRPr lang="zh-CN" altLang="en-US" sz="1800">
              <a:solidFill>
                <a:schemeClr val="tx1"/>
              </a:solidFill>
              <a:latin typeface="宋体" charset="-122"/>
            </a:endParaRPr>
          </a:p>
        </p:txBody>
      </p:sp>
      <p:sp>
        <p:nvSpPr>
          <p:cNvPr id="15" name="Line 12"/>
          <p:cNvSpPr>
            <a:spLocks noChangeShapeType="1"/>
          </p:cNvSpPr>
          <p:nvPr/>
        </p:nvSpPr>
        <p:spPr bwMode="auto">
          <a:xfrm>
            <a:off x="4196896" y="3615646"/>
            <a:ext cx="1152525" cy="0"/>
          </a:xfrm>
          <a:prstGeom prst="line">
            <a:avLst/>
          </a:prstGeom>
          <a:noFill/>
          <a:ln w="25400">
            <a:solidFill>
              <a:srgbClr val="C0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zh-CN" altLang="en-US"/>
          </a:p>
        </p:txBody>
      </p:sp>
      <p:sp>
        <p:nvSpPr>
          <p:cNvPr id="16" name="Line 12"/>
          <p:cNvSpPr>
            <a:spLocks noChangeShapeType="1"/>
          </p:cNvSpPr>
          <p:nvPr/>
        </p:nvSpPr>
        <p:spPr bwMode="auto">
          <a:xfrm>
            <a:off x="6516687" y="3615646"/>
            <a:ext cx="1152525" cy="0"/>
          </a:xfrm>
          <a:prstGeom prst="line">
            <a:avLst/>
          </a:prstGeom>
          <a:noFill/>
          <a:ln w="25400">
            <a:solidFill>
              <a:srgbClr val="C0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zh-CN" altLang="en-US"/>
          </a:p>
        </p:txBody>
      </p:sp>
    </p:spTree>
    <p:extLst>
      <p:ext uri="{BB962C8B-B14F-4D97-AF65-F5344CB8AC3E}">
        <p14:creationId xmlns:p14="http://schemas.microsoft.com/office/powerpoint/2010/main" val="2615006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8051">
                                            <p:txEl>
                                              <p:pRg st="0" end="0"/>
                                            </p:txEl>
                                          </p:spTgt>
                                        </p:tgtEl>
                                        <p:attrNameLst>
                                          <p:attrName>style.visibility</p:attrName>
                                        </p:attrNameLst>
                                      </p:cBhvr>
                                      <p:to>
                                        <p:strVal val="visible"/>
                                      </p:to>
                                    </p:set>
                                    <p:anim calcmode="lin" valueType="num">
                                      <p:cBhvr additive="base">
                                        <p:cTn id="7" dur="500" fill="hold"/>
                                        <p:tgtEl>
                                          <p:spTgt spid="2580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8051">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258051">
                                            <p:txEl>
                                              <p:pRg st="1" end="1"/>
                                            </p:txEl>
                                          </p:spTgt>
                                        </p:tgtEl>
                                        <p:attrNameLst>
                                          <p:attrName>style.visibility</p:attrName>
                                        </p:attrNameLst>
                                      </p:cBhvr>
                                      <p:to>
                                        <p:strVal val="visible"/>
                                      </p:to>
                                    </p:set>
                                    <p:anim calcmode="lin" valueType="num">
                                      <p:cBhvr additive="base">
                                        <p:cTn id="12" dur="500" fill="hold"/>
                                        <p:tgtEl>
                                          <p:spTgt spid="25805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580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58051">
                                            <p:txEl>
                                              <p:pRg st="2" end="2"/>
                                            </p:txEl>
                                          </p:spTgt>
                                        </p:tgtEl>
                                        <p:attrNameLst>
                                          <p:attrName>style.visibility</p:attrName>
                                        </p:attrNameLst>
                                      </p:cBhvr>
                                      <p:to>
                                        <p:strVal val="visible"/>
                                      </p:to>
                                    </p:set>
                                    <p:anim calcmode="lin" valueType="num">
                                      <p:cBhvr additive="base">
                                        <p:cTn id="18" dur="500" fill="hold"/>
                                        <p:tgtEl>
                                          <p:spTgt spid="258051">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58051">
                                            <p:txEl>
                                              <p:pRg st="2" end="2"/>
                                            </p:txEl>
                                          </p:spTgt>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500"/>
                            </p:stCondLst>
                            <p:childTnLst>
                              <p:par>
                                <p:cTn id="21" presetID="2" presetClass="entr" presetSubtype="4" fill="hold" nodeType="afterEffect">
                                  <p:stCondLst>
                                    <p:cond delay="0"/>
                                  </p:stCondLst>
                                  <p:childTnLst>
                                    <p:set>
                                      <p:cBhvr>
                                        <p:cTn id="22" dur="1" fill="hold">
                                          <p:stCondLst>
                                            <p:cond delay="0"/>
                                          </p:stCondLst>
                                        </p:cTn>
                                        <p:tgtEl>
                                          <p:spTgt spid="258051">
                                            <p:txEl>
                                              <p:pRg st="3" end="3"/>
                                            </p:txEl>
                                          </p:spTgt>
                                        </p:tgtEl>
                                        <p:attrNameLst>
                                          <p:attrName>style.visibility</p:attrName>
                                        </p:attrNameLst>
                                      </p:cBhvr>
                                      <p:to>
                                        <p:strVal val="visible"/>
                                      </p:to>
                                    </p:set>
                                    <p:anim calcmode="lin" valueType="num">
                                      <p:cBhvr additive="base">
                                        <p:cTn id="23" dur="500" fill="hold"/>
                                        <p:tgtEl>
                                          <p:spTgt spid="25805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580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nodeType="after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258051">
                                            <p:txEl>
                                              <p:pRg st="4" end="4"/>
                                            </p:txEl>
                                          </p:spTgt>
                                        </p:tgtEl>
                                        <p:attrNameLst>
                                          <p:attrName>style.visibility</p:attrName>
                                        </p:attrNameLst>
                                      </p:cBhvr>
                                      <p:to>
                                        <p:strVal val="visible"/>
                                      </p:to>
                                    </p:set>
                                    <p:anim calcmode="lin" valueType="num">
                                      <p:cBhvr additive="base">
                                        <p:cTn id="39" dur="500" fill="hold"/>
                                        <p:tgtEl>
                                          <p:spTgt spid="258051">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58051">
                                            <p:txEl>
                                              <p:pRg st="4" end="4"/>
                                            </p:txEl>
                                          </p:spTgt>
                                        </p:tgtEl>
                                        <p:attrNameLst>
                                          <p:attrName>ppt_y</p:attrName>
                                        </p:attrNameLst>
                                      </p:cBhvr>
                                      <p:tavLst>
                                        <p:tav tm="0">
                                          <p:val>
                                            <p:strVal val="1+#ppt_h/2"/>
                                          </p:val>
                                        </p:tav>
                                        <p:tav tm="100000">
                                          <p:val>
                                            <p:strVal val="#ppt_y"/>
                                          </p:val>
                                        </p:tav>
                                      </p:tavLst>
                                    </p:anim>
                                  </p:childTnLst>
                                </p:cTn>
                              </p:par>
                            </p:childTnLst>
                          </p:cTn>
                        </p:par>
                        <p:par>
                          <p:cTn id="41" fill="hold" nodeType="afterGroup">
                            <p:stCondLst>
                              <p:cond delay="500"/>
                            </p:stCondLst>
                            <p:childTnLst>
                              <p:par>
                                <p:cTn id="42" presetID="2" presetClass="entr" presetSubtype="4" fill="hold" nodeType="afterEffect">
                                  <p:stCondLst>
                                    <p:cond delay="0"/>
                                  </p:stCondLst>
                                  <p:childTnLst>
                                    <p:set>
                                      <p:cBhvr>
                                        <p:cTn id="43" dur="1" fill="hold">
                                          <p:stCondLst>
                                            <p:cond delay="0"/>
                                          </p:stCondLst>
                                        </p:cTn>
                                        <p:tgtEl>
                                          <p:spTgt spid="258051">
                                            <p:txEl>
                                              <p:pRg st="5" end="5"/>
                                            </p:txEl>
                                          </p:spTgt>
                                        </p:tgtEl>
                                        <p:attrNameLst>
                                          <p:attrName>style.visibility</p:attrName>
                                        </p:attrNameLst>
                                      </p:cBhvr>
                                      <p:to>
                                        <p:strVal val="visible"/>
                                      </p:to>
                                    </p:set>
                                    <p:anim calcmode="lin" valueType="num">
                                      <p:cBhvr additive="base">
                                        <p:cTn id="44" dur="500" fill="hold"/>
                                        <p:tgtEl>
                                          <p:spTgt spid="258051">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580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checkerboard(across)">
                                      <p:cBhvr>
                                        <p:cTn id="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AutoShape 2"/>
          <p:cNvSpPr>
            <a:spLocks noGrp="1" noChangeArrowheads="1"/>
          </p:cNvSpPr>
          <p:nvPr>
            <p:ph type="title"/>
          </p:nvPr>
        </p:nvSpPr>
        <p:spPr>
          <a:xfrm>
            <a:off x="997364" y="762070"/>
            <a:ext cx="7924800" cy="792163"/>
          </a:xfrm>
        </p:spPr>
        <p:txBody>
          <a:bodyPr/>
          <a:lstStyle/>
          <a:p>
            <a:pPr eaLnBrk="1" hangingPunct="1"/>
            <a:r>
              <a:rPr lang="zh-CN" altLang="en-US" sz="2400" dirty="0" smtClean="0">
                <a:solidFill>
                  <a:srgbClr val="0000FF"/>
                </a:solidFill>
                <a:latin typeface="微软雅黑" panose="020B0503020204020204" pitchFamily="34" charset="-122"/>
                <a:ea typeface="微软雅黑" panose="020B0503020204020204" pitchFamily="34" charset="-122"/>
              </a:rPr>
              <a:t>用加减消元法解方程组</a:t>
            </a:r>
          </a:p>
        </p:txBody>
      </p:sp>
      <p:sp>
        <p:nvSpPr>
          <p:cNvPr id="259099" name="Rectangle 27"/>
          <p:cNvSpPr>
            <a:spLocks noGrp="1" noChangeArrowheads="1"/>
          </p:cNvSpPr>
          <p:nvPr>
            <p:ph type="body" sz="half" idx="1"/>
          </p:nvPr>
        </p:nvSpPr>
        <p:spPr>
          <a:xfrm>
            <a:off x="1007269" y="1413669"/>
            <a:ext cx="7129462" cy="4751387"/>
          </a:xfrm>
          <a:noFill/>
        </p:spPr>
        <p:txBody>
          <a:bodyPr/>
          <a:lstStyle/>
          <a:p>
            <a:pPr eaLnBrk="1" hangingPunct="1"/>
            <a:r>
              <a:rPr lang="zh-CN" altLang="en-US" sz="2400" b="1" dirty="0" smtClean="0"/>
              <a:t>已知二元方程组：</a:t>
            </a:r>
          </a:p>
          <a:p>
            <a:pPr eaLnBrk="1" hangingPunct="1"/>
            <a:endParaRPr lang="zh-CN" altLang="en-US" sz="3200" b="1" dirty="0" smtClean="0"/>
          </a:p>
          <a:p>
            <a:pPr eaLnBrk="1" hangingPunct="1"/>
            <a:endParaRPr lang="zh-CN" altLang="en-US" sz="3200" b="1" dirty="0" smtClean="0"/>
          </a:p>
          <a:p>
            <a:pPr eaLnBrk="1" hangingPunct="1"/>
            <a:endParaRPr lang="zh-CN" altLang="en-US" sz="1400" b="1" dirty="0" smtClean="0"/>
          </a:p>
          <a:p>
            <a:pPr eaLnBrk="1" hangingPunct="1"/>
            <a:r>
              <a:rPr lang="zh-CN" altLang="en-US" sz="2400" b="1" dirty="0" smtClean="0"/>
              <a:t>当</a:t>
            </a:r>
            <a:r>
              <a:rPr lang="en-US" altLang="zh-CN" sz="2400" b="1" dirty="0" smtClean="0">
                <a:solidFill>
                  <a:srgbClr val="CC0000"/>
                </a:solidFill>
              </a:rPr>
              <a:t>d=a</a:t>
            </a:r>
            <a:r>
              <a:rPr lang="en-US" altLang="zh-CN" sz="2400" b="1" baseline="-25000" dirty="0" smtClean="0">
                <a:solidFill>
                  <a:srgbClr val="CC0000"/>
                </a:solidFill>
              </a:rPr>
              <a:t>1</a:t>
            </a:r>
            <a:r>
              <a:rPr lang="en-US" altLang="zh-CN" sz="2400" b="1" dirty="0" smtClean="0">
                <a:solidFill>
                  <a:srgbClr val="CC0000"/>
                </a:solidFill>
              </a:rPr>
              <a:t>b</a:t>
            </a:r>
            <a:r>
              <a:rPr lang="en-US" altLang="zh-CN" sz="2400" b="1" baseline="-25000" dirty="0" smtClean="0">
                <a:solidFill>
                  <a:srgbClr val="CC0000"/>
                </a:solidFill>
              </a:rPr>
              <a:t>2</a:t>
            </a:r>
            <a:r>
              <a:rPr lang="zh-CN" altLang="en-US" sz="2400" b="1" dirty="0" smtClean="0">
                <a:solidFill>
                  <a:srgbClr val="CC0000"/>
                </a:solidFill>
              </a:rPr>
              <a:t>－</a:t>
            </a:r>
            <a:r>
              <a:rPr lang="en-US" altLang="zh-CN" sz="2400" b="1" dirty="0" smtClean="0">
                <a:solidFill>
                  <a:srgbClr val="CC0000"/>
                </a:solidFill>
              </a:rPr>
              <a:t>a</a:t>
            </a:r>
            <a:r>
              <a:rPr lang="en-US" altLang="zh-CN" sz="2400" b="1" baseline="-25000" dirty="0" smtClean="0">
                <a:solidFill>
                  <a:srgbClr val="CC0000"/>
                </a:solidFill>
              </a:rPr>
              <a:t>2</a:t>
            </a:r>
            <a:r>
              <a:rPr lang="en-US" altLang="zh-CN" sz="2400" b="1" dirty="0" smtClean="0">
                <a:solidFill>
                  <a:srgbClr val="CC0000"/>
                </a:solidFill>
              </a:rPr>
              <a:t>b</a:t>
            </a:r>
            <a:r>
              <a:rPr lang="en-US" altLang="zh-CN" sz="2400" b="1" baseline="-25000" dirty="0" smtClean="0">
                <a:solidFill>
                  <a:srgbClr val="CC0000"/>
                </a:solidFill>
              </a:rPr>
              <a:t>1</a:t>
            </a:r>
            <a:r>
              <a:rPr lang="en-US" altLang="zh-CN" sz="2400" b="1" dirty="0" smtClean="0">
                <a:solidFill>
                  <a:srgbClr val="CC0000"/>
                </a:solidFill>
              </a:rPr>
              <a:t>≠0</a:t>
            </a:r>
            <a:r>
              <a:rPr lang="zh-CN" altLang="en-US" sz="2400" b="1" dirty="0" smtClean="0"/>
              <a:t>时，</a:t>
            </a:r>
          </a:p>
          <a:p>
            <a:pPr eaLnBrk="1" hangingPunct="1"/>
            <a:endParaRPr lang="zh-CN" altLang="en-US" sz="2400" b="1" dirty="0" smtClean="0"/>
          </a:p>
          <a:p>
            <a:pPr eaLnBrk="1" hangingPunct="1"/>
            <a:endParaRPr lang="zh-CN" altLang="en-US" sz="1800" b="1" dirty="0" smtClean="0"/>
          </a:p>
          <a:p>
            <a:pPr eaLnBrk="1" hangingPunct="1"/>
            <a:endParaRPr lang="zh-CN" altLang="en-US" sz="2400" b="1" dirty="0" smtClean="0"/>
          </a:p>
          <a:p>
            <a:pPr eaLnBrk="1" hangingPunct="1"/>
            <a:r>
              <a:rPr lang="zh-CN" altLang="en-US" sz="2400" b="1" dirty="0" smtClean="0"/>
              <a:t>当 </a:t>
            </a:r>
            <a:r>
              <a:rPr lang="en-US" altLang="zh-CN" sz="2400" b="1" dirty="0" smtClean="0">
                <a:solidFill>
                  <a:srgbClr val="CC0000"/>
                </a:solidFill>
              </a:rPr>
              <a:t>d=a</a:t>
            </a:r>
            <a:r>
              <a:rPr lang="en-US" altLang="zh-CN" sz="2400" b="1" baseline="-25000" dirty="0" smtClean="0">
                <a:solidFill>
                  <a:srgbClr val="CC0000"/>
                </a:solidFill>
              </a:rPr>
              <a:t>1</a:t>
            </a:r>
            <a:r>
              <a:rPr lang="en-US" altLang="zh-CN" sz="2400" b="1" dirty="0" smtClean="0">
                <a:solidFill>
                  <a:srgbClr val="CC0000"/>
                </a:solidFill>
              </a:rPr>
              <a:t>b</a:t>
            </a:r>
            <a:r>
              <a:rPr lang="en-US" altLang="zh-CN" sz="2400" b="1" baseline="-25000" dirty="0" smtClean="0">
                <a:solidFill>
                  <a:srgbClr val="CC0000"/>
                </a:solidFill>
              </a:rPr>
              <a:t>2</a:t>
            </a:r>
            <a:r>
              <a:rPr lang="zh-CN" altLang="en-US" sz="2400" b="1" dirty="0" smtClean="0">
                <a:solidFill>
                  <a:srgbClr val="CC0000"/>
                </a:solidFill>
              </a:rPr>
              <a:t>－</a:t>
            </a:r>
            <a:r>
              <a:rPr lang="en-US" altLang="zh-CN" sz="2400" b="1" dirty="0" smtClean="0">
                <a:solidFill>
                  <a:srgbClr val="CC0000"/>
                </a:solidFill>
              </a:rPr>
              <a:t>a</a:t>
            </a:r>
            <a:r>
              <a:rPr lang="en-US" altLang="zh-CN" sz="2400" b="1" baseline="-25000" dirty="0" smtClean="0">
                <a:solidFill>
                  <a:srgbClr val="CC0000"/>
                </a:solidFill>
              </a:rPr>
              <a:t>2</a:t>
            </a:r>
            <a:r>
              <a:rPr lang="en-US" altLang="zh-CN" sz="2400" b="1" dirty="0" smtClean="0">
                <a:solidFill>
                  <a:srgbClr val="CC0000"/>
                </a:solidFill>
              </a:rPr>
              <a:t>b</a:t>
            </a:r>
            <a:r>
              <a:rPr lang="en-US" altLang="zh-CN" sz="2400" b="1" baseline="-25000" dirty="0" smtClean="0">
                <a:solidFill>
                  <a:srgbClr val="CC0000"/>
                </a:solidFill>
              </a:rPr>
              <a:t>1</a:t>
            </a:r>
            <a:r>
              <a:rPr lang="en-US" altLang="zh-CN" sz="2400" b="1" dirty="0" smtClean="0">
                <a:solidFill>
                  <a:srgbClr val="CC0000"/>
                </a:solidFill>
              </a:rPr>
              <a:t>=0</a:t>
            </a:r>
            <a:r>
              <a:rPr lang="zh-CN" altLang="en-US" sz="2400" b="1" dirty="0" smtClean="0"/>
              <a:t>时，</a:t>
            </a:r>
          </a:p>
        </p:txBody>
      </p:sp>
      <p:grpSp>
        <p:nvGrpSpPr>
          <p:cNvPr id="2" name="Group 8"/>
          <p:cNvGrpSpPr>
            <a:grpSpLocks/>
          </p:cNvGrpSpPr>
          <p:nvPr/>
        </p:nvGrpSpPr>
        <p:grpSpPr bwMode="auto">
          <a:xfrm>
            <a:off x="1306631" y="1809750"/>
            <a:ext cx="3455987" cy="1079500"/>
            <a:chOff x="1202" y="1207"/>
            <a:chExt cx="1859" cy="817"/>
          </a:xfrm>
        </p:grpSpPr>
        <p:sp>
          <p:nvSpPr>
            <p:cNvPr id="15381" name="Rectangle 5"/>
            <p:cNvSpPr>
              <a:spLocks noChangeArrowheads="1"/>
            </p:cNvSpPr>
            <p:nvPr/>
          </p:nvSpPr>
          <p:spPr bwMode="auto">
            <a:xfrm>
              <a:off x="1202" y="1207"/>
              <a:ext cx="1859" cy="817"/>
            </a:xfrm>
            <a:prstGeom prst="rect">
              <a:avLst/>
            </a:prstGeom>
            <a:solidFill>
              <a:srgbClr val="99CCFF">
                <a:alpha val="36862"/>
              </a:srgbClr>
            </a:solidFill>
            <a:ln w="12700">
              <a:solidFill>
                <a:schemeClr val="tx1"/>
              </a:solidFill>
              <a:miter lim="800000"/>
              <a:headEnd type="none" w="sm" len="sm"/>
              <a:tailEnd type="none" w="sm" len="sm"/>
            </a:ln>
          </p:spPr>
          <p:txBody>
            <a:bodyPr wrap="none" anchor="ct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eaLnBrk="1" hangingPunct="1">
                <a:lnSpc>
                  <a:spcPct val="100000"/>
                </a:lnSpc>
                <a:spcBef>
                  <a:spcPct val="0"/>
                </a:spcBef>
                <a:buClrTx/>
                <a:buSzTx/>
                <a:buFontTx/>
                <a:buNone/>
              </a:pPr>
              <a:r>
                <a:rPr lang="en-US" altLang="zh-CN" sz="2400" dirty="0">
                  <a:solidFill>
                    <a:schemeClr val="tx1"/>
                  </a:solidFill>
                </a:rPr>
                <a:t>        a</a:t>
              </a:r>
              <a:r>
                <a:rPr lang="en-US" altLang="zh-CN" sz="2400" baseline="-25000" dirty="0">
                  <a:solidFill>
                    <a:schemeClr val="tx1"/>
                  </a:solidFill>
                </a:rPr>
                <a:t>1</a:t>
              </a:r>
              <a:r>
                <a:rPr lang="en-US" altLang="zh-CN" sz="2400" dirty="0">
                  <a:solidFill>
                    <a:schemeClr val="tx1"/>
                  </a:solidFill>
                </a:rPr>
                <a:t>x+b</a:t>
              </a:r>
              <a:r>
                <a:rPr lang="en-US" altLang="zh-CN" sz="2400" baseline="-25000" dirty="0">
                  <a:solidFill>
                    <a:schemeClr val="tx1"/>
                  </a:solidFill>
                </a:rPr>
                <a:t>1</a:t>
              </a:r>
              <a:r>
                <a:rPr lang="en-US" altLang="zh-CN" sz="2400" dirty="0">
                  <a:solidFill>
                    <a:schemeClr val="tx1"/>
                  </a:solidFill>
                </a:rPr>
                <a:t>y=c</a:t>
              </a:r>
              <a:r>
                <a:rPr lang="en-US" altLang="zh-CN" sz="2400" baseline="-25000" dirty="0">
                  <a:solidFill>
                    <a:schemeClr val="tx1"/>
                  </a:solidFill>
                </a:rPr>
                <a:t>1</a:t>
              </a:r>
            </a:p>
            <a:p>
              <a:pPr eaLnBrk="1" hangingPunct="1">
                <a:lnSpc>
                  <a:spcPct val="100000"/>
                </a:lnSpc>
                <a:spcBef>
                  <a:spcPct val="0"/>
                </a:spcBef>
                <a:buClrTx/>
                <a:buSzTx/>
                <a:buFontTx/>
                <a:buNone/>
              </a:pPr>
              <a:endParaRPr lang="en-US" altLang="zh-CN" sz="1200" dirty="0">
                <a:solidFill>
                  <a:schemeClr val="tx1"/>
                </a:solidFill>
              </a:endParaRPr>
            </a:p>
            <a:p>
              <a:pPr eaLnBrk="1" hangingPunct="1">
                <a:lnSpc>
                  <a:spcPct val="100000"/>
                </a:lnSpc>
                <a:spcBef>
                  <a:spcPct val="0"/>
                </a:spcBef>
                <a:buClrTx/>
                <a:buSzTx/>
                <a:buFontTx/>
                <a:buNone/>
              </a:pPr>
              <a:r>
                <a:rPr lang="en-US" altLang="zh-CN" sz="2400" dirty="0">
                  <a:solidFill>
                    <a:schemeClr val="tx1"/>
                  </a:solidFill>
                </a:rPr>
                <a:t>        a</a:t>
              </a:r>
              <a:r>
                <a:rPr lang="en-US" altLang="zh-CN" sz="2400" baseline="-25000" dirty="0">
                  <a:solidFill>
                    <a:schemeClr val="tx1"/>
                  </a:solidFill>
                </a:rPr>
                <a:t>2</a:t>
              </a:r>
              <a:r>
                <a:rPr lang="en-US" altLang="zh-CN" sz="2400" dirty="0">
                  <a:solidFill>
                    <a:schemeClr val="tx1"/>
                  </a:solidFill>
                </a:rPr>
                <a:t>x+b</a:t>
              </a:r>
              <a:r>
                <a:rPr lang="en-US" altLang="zh-CN" sz="2400" baseline="-25000" dirty="0">
                  <a:solidFill>
                    <a:schemeClr val="tx1"/>
                  </a:solidFill>
                </a:rPr>
                <a:t>2</a:t>
              </a:r>
              <a:r>
                <a:rPr lang="en-US" altLang="zh-CN" sz="2400" dirty="0">
                  <a:solidFill>
                    <a:schemeClr val="tx1"/>
                  </a:solidFill>
                </a:rPr>
                <a:t>y=c</a:t>
              </a:r>
              <a:r>
                <a:rPr lang="en-US" altLang="zh-CN" sz="2400" baseline="-25000" dirty="0">
                  <a:solidFill>
                    <a:schemeClr val="tx1"/>
                  </a:solidFill>
                </a:rPr>
                <a:t>2</a:t>
              </a:r>
            </a:p>
          </p:txBody>
        </p:sp>
        <p:sp>
          <p:nvSpPr>
            <p:cNvPr id="15382" name="AutoShape 6"/>
            <p:cNvSpPr>
              <a:spLocks/>
            </p:cNvSpPr>
            <p:nvPr/>
          </p:nvSpPr>
          <p:spPr bwMode="auto">
            <a:xfrm>
              <a:off x="1492" y="1344"/>
              <a:ext cx="136" cy="590"/>
            </a:xfrm>
            <a:prstGeom prst="leftBrace">
              <a:avLst>
                <a:gd name="adj1" fmla="val 36152"/>
                <a:gd name="adj2" fmla="val 50000"/>
              </a:avLst>
            </a:prstGeom>
            <a:solidFill>
              <a:srgbClr val="99CCFF">
                <a:alpha val="32156"/>
              </a:srgbClr>
            </a:solidFill>
            <a:ln w="31750">
              <a:solidFill>
                <a:srgbClr val="800080"/>
              </a:solidFill>
              <a:round/>
              <a:headEnd type="none" w="sm" len="sm"/>
              <a:tailEnd type="none" w="sm" len="sm"/>
            </a:ln>
          </p:spPr>
          <p:txBody>
            <a:bodyPr wrap="none" anchor="ct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just" eaLnBrk="1" hangingPunct="1">
                <a:buFont typeface="Wingdings" pitchFamily="2" charset="2"/>
                <a:buNone/>
              </a:pPr>
              <a:endParaRPr lang="zh-CN" altLang="en-US" sz="1800">
                <a:solidFill>
                  <a:schemeClr val="tx1"/>
                </a:solidFill>
                <a:latin typeface="宋体" charset="-122"/>
              </a:endParaRPr>
            </a:p>
          </p:txBody>
        </p:sp>
      </p:grpSp>
      <p:grpSp>
        <p:nvGrpSpPr>
          <p:cNvPr id="3" name="Group 25"/>
          <p:cNvGrpSpPr>
            <a:grpSpLocks/>
          </p:cNvGrpSpPr>
          <p:nvPr/>
        </p:nvGrpSpPr>
        <p:grpSpPr bwMode="auto">
          <a:xfrm>
            <a:off x="2051050" y="3860800"/>
            <a:ext cx="5257800" cy="792163"/>
            <a:chOff x="793" y="2886"/>
            <a:chExt cx="3402" cy="701"/>
          </a:xfrm>
        </p:grpSpPr>
        <p:graphicFrame>
          <p:nvGraphicFramePr>
            <p:cNvPr id="15379" name="Object 22"/>
            <p:cNvGraphicFramePr>
              <a:graphicFrameLocks noChangeAspect="1"/>
            </p:cNvGraphicFramePr>
            <p:nvPr/>
          </p:nvGraphicFramePr>
          <p:xfrm>
            <a:off x="793" y="2886"/>
            <a:ext cx="1497" cy="686"/>
          </p:xfrm>
          <a:graphic>
            <a:graphicData uri="http://schemas.openxmlformats.org/presentationml/2006/ole">
              <mc:AlternateContent xmlns:mc="http://schemas.openxmlformats.org/markup-compatibility/2006">
                <mc:Choice xmlns:v="urn:schemas-microsoft-com:vml" Requires="v">
                  <p:oleObj spid="_x0000_s2216" name="公式" r:id="rId3" imgW="901309" imgH="431613" progId="Equation.3">
                    <p:embed/>
                  </p:oleObj>
                </mc:Choice>
                <mc:Fallback>
                  <p:oleObj name="公式" r:id="rId3" imgW="901309" imgH="4316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 y="2886"/>
                          <a:ext cx="1497" cy="68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80" name="Object 21"/>
            <p:cNvGraphicFramePr>
              <a:graphicFrameLocks noChangeAspect="1"/>
            </p:cNvGraphicFramePr>
            <p:nvPr/>
          </p:nvGraphicFramePr>
          <p:xfrm>
            <a:off x="2653" y="2886"/>
            <a:ext cx="1542" cy="701"/>
          </p:xfrm>
          <a:graphic>
            <a:graphicData uri="http://schemas.openxmlformats.org/presentationml/2006/ole">
              <mc:AlternateContent xmlns:mc="http://schemas.openxmlformats.org/markup-compatibility/2006">
                <mc:Choice xmlns:v="urn:schemas-microsoft-com:vml" Requires="v">
                  <p:oleObj spid="_x0000_s2217" name="公式" r:id="rId5" imgW="990170" imgH="444307" progId="Equation.3">
                    <p:embed/>
                  </p:oleObj>
                </mc:Choice>
                <mc:Fallback>
                  <p:oleObj name="公式" r:id="rId5" imgW="990170" imgH="44430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3" y="2886"/>
                          <a:ext cx="1542" cy="70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5366" name="Rectangle 23"/>
          <p:cNvSpPr>
            <a:spLocks noChangeArrowheads="1"/>
          </p:cNvSpPr>
          <p:nvPr/>
        </p:nvSpPr>
        <p:spPr bwMode="auto">
          <a:xfrm>
            <a:off x="0" y="26050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just" eaLnBrk="1" hangingPunct="1">
              <a:buFont typeface="Wingdings" pitchFamily="2" charset="2"/>
              <a:buNone/>
            </a:pPr>
            <a:endParaRPr lang="zh-CN" altLang="en-US" sz="1800">
              <a:solidFill>
                <a:schemeClr val="tx1"/>
              </a:solidFill>
              <a:latin typeface="宋体" charset="-122"/>
            </a:endParaRPr>
          </a:p>
        </p:txBody>
      </p:sp>
      <p:sp>
        <p:nvSpPr>
          <p:cNvPr id="15367" name="Rectangle 24"/>
          <p:cNvSpPr>
            <a:spLocks noChangeArrowheads="1"/>
          </p:cNvSpPr>
          <p:nvPr/>
        </p:nvSpPr>
        <p:spPr bwMode="auto">
          <a:xfrm>
            <a:off x="0" y="3281363"/>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eaLnBrk="1" hangingPunct="1">
              <a:lnSpc>
                <a:spcPct val="100000"/>
              </a:lnSpc>
              <a:spcBef>
                <a:spcPct val="0"/>
              </a:spcBef>
              <a:buClrTx/>
              <a:buSzTx/>
              <a:buFontTx/>
              <a:buNone/>
            </a:pPr>
            <a:r>
              <a:rPr kumimoji="1" lang="en-US" altLang="zh-CN" sz="1400" b="0">
                <a:solidFill>
                  <a:schemeClr val="tx1"/>
                </a:solidFill>
                <a:latin typeface="Times New Roman" pitchFamily="18" charset="0"/>
                <a:ea typeface="黑体" pitchFamily="49" charset="-122"/>
                <a:cs typeface="Times New Roman" pitchFamily="18" charset="0"/>
              </a:rPr>
              <a:t>    </a:t>
            </a:r>
            <a:endParaRPr kumimoji="1" lang="en-US" altLang="zh-CN" sz="2400" b="0">
              <a:solidFill>
                <a:schemeClr val="tx1"/>
              </a:solidFill>
              <a:latin typeface="Times New Roman" pitchFamily="18" charset="0"/>
              <a:ea typeface="黑体" pitchFamily="49" charset="-122"/>
              <a:cs typeface="Times New Roman" pitchFamily="18" charset="0"/>
            </a:endParaRPr>
          </a:p>
        </p:txBody>
      </p:sp>
      <p:sp>
        <p:nvSpPr>
          <p:cNvPr id="259102" name="Rectangle 30"/>
          <p:cNvSpPr>
            <a:spLocks noChangeArrowheads="1"/>
          </p:cNvSpPr>
          <p:nvPr/>
        </p:nvSpPr>
        <p:spPr bwMode="auto">
          <a:xfrm>
            <a:off x="3924300" y="1672771"/>
            <a:ext cx="10810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marL="342900" indent="-342900"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ctr" eaLnBrk="1" hangingPunct="1">
              <a:buFont typeface="Wingdings" pitchFamily="2" charset="2"/>
              <a:buNone/>
            </a:pPr>
            <a:r>
              <a:rPr lang="en-US" altLang="zh-CN" sz="1800" dirty="0">
                <a:solidFill>
                  <a:schemeClr val="tx1"/>
                </a:solidFill>
              </a:rPr>
              <a:t>……</a:t>
            </a:r>
            <a:r>
              <a:rPr lang="en-US" altLang="zh-CN" sz="1800" dirty="0">
                <a:solidFill>
                  <a:schemeClr val="tx1"/>
                </a:solidFill>
                <a:latin typeface="宋体" charset="-122"/>
              </a:rPr>
              <a:t>①</a:t>
            </a:r>
          </a:p>
        </p:txBody>
      </p:sp>
      <p:sp>
        <p:nvSpPr>
          <p:cNvPr id="259103" name="Rectangle 31"/>
          <p:cNvSpPr>
            <a:spLocks noChangeArrowheads="1"/>
          </p:cNvSpPr>
          <p:nvPr/>
        </p:nvSpPr>
        <p:spPr bwMode="auto">
          <a:xfrm>
            <a:off x="4033044" y="2245519"/>
            <a:ext cx="8636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marL="342900" indent="-342900"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ctr" eaLnBrk="1" hangingPunct="1">
              <a:buFont typeface="Wingdings" pitchFamily="2" charset="2"/>
              <a:buNone/>
            </a:pPr>
            <a:r>
              <a:rPr lang="en-US" altLang="zh-CN" sz="1800" dirty="0">
                <a:solidFill>
                  <a:schemeClr val="tx1"/>
                </a:solidFill>
              </a:rPr>
              <a:t>……</a:t>
            </a:r>
            <a:r>
              <a:rPr lang="en-US" altLang="zh-CN" sz="1800" dirty="0">
                <a:solidFill>
                  <a:schemeClr val="tx1"/>
                </a:solidFill>
                <a:latin typeface="宋体" charset="-122"/>
              </a:rPr>
              <a:t>②</a:t>
            </a:r>
          </a:p>
        </p:txBody>
      </p:sp>
      <p:grpSp>
        <p:nvGrpSpPr>
          <p:cNvPr id="5" name="Group 39"/>
          <p:cNvGrpSpPr>
            <a:grpSpLocks/>
          </p:cNvGrpSpPr>
          <p:nvPr/>
        </p:nvGrpSpPr>
        <p:grpSpPr bwMode="auto">
          <a:xfrm>
            <a:off x="5177252" y="1808956"/>
            <a:ext cx="3744912" cy="1150938"/>
            <a:chOff x="3152" y="1162"/>
            <a:chExt cx="2359" cy="725"/>
          </a:xfrm>
        </p:grpSpPr>
        <p:sp>
          <p:nvSpPr>
            <p:cNvPr id="15375" name="Rectangle 37"/>
            <p:cNvSpPr>
              <a:spLocks noChangeArrowheads="1"/>
            </p:cNvSpPr>
            <p:nvPr/>
          </p:nvSpPr>
          <p:spPr bwMode="auto">
            <a:xfrm>
              <a:off x="3152" y="1162"/>
              <a:ext cx="2359" cy="725"/>
            </a:xfrm>
            <a:prstGeom prst="rect">
              <a:avLst/>
            </a:prstGeom>
            <a:solidFill>
              <a:srgbClr val="FFFF99"/>
            </a:solidFill>
            <a:ln w="9525" algn="ctr">
              <a:solidFill>
                <a:srgbClr val="FF6600"/>
              </a:solidFill>
              <a:miter lim="800000"/>
              <a:headEnd/>
              <a:tailEnd/>
            </a:ln>
          </p:spPr>
          <p:txBody>
            <a:bodyPr wrap="none" anchor="ctr"/>
            <a:lstStyle>
              <a:lvl1pPr marL="342900" indent="-342900"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ctr" eaLnBrk="1" hangingPunct="1">
                <a:buFont typeface="Wingdings" pitchFamily="2" charset="2"/>
                <a:buNone/>
              </a:pPr>
              <a:r>
                <a:rPr lang="en-US" altLang="zh-CN" sz="2200">
                  <a:solidFill>
                    <a:srgbClr val="0000FF"/>
                  </a:solidFill>
                  <a:latin typeface="Times New Roman" pitchFamily="18" charset="0"/>
                  <a:ea typeface="黑体" pitchFamily="49" charset="-122"/>
                </a:rPr>
                <a:t>(a</a:t>
              </a:r>
              <a:r>
                <a:rPr lang="en-US" altLang="zh-CN" sz="2200" baseline="-25000">
                  <a:solidFill>
                    <a:srgbClr val="0000FF"/>
                  </a:solidFill>
                  <a:latin typeface="Times New Roman" pitchFamily="18" charset="0"/>
                  <a:ea typeface="黑体" pitchFamily="49" charset="-122"/>
                </a:rPr>
                <a:t>1</a:t>
              </a:r>
              <a:r>
                <a:rPr lang="en-US" altLang="zh-CN" sz="2200">
                  <a:solidFill>
                    <a:srgbClr val="0000FF"/>
                  </a:solidFill>
                  <a:latin typeface="Times New Roman" pitchFamily="18" charset="0"/>
                  <a:ea typeface="黑体" pitchFamily="49" charset="-122"/>
                </a:rPr>
                <a:t>b</a:t>
              </a:r>
              <a:r>
                <a:rPr lang="en-US" altLang="zh-CN" sz="2200" baseline="-25000">
                  <a:solidFill>
                    <a:srgbClr val="0000FF"/>
                  </a:solidFill>
                  <a:latin typeface="Times New Roman" pitchFamily="18" charset="0"/>
                  <a:ea typeface="黑体" pitchFamily="49" charset="-122"/>
                </a:rPr>
                <a:t>2</a:t>
              </a:r>
              <a:r>
                <a:rPr lang="zh-CN" altLang="en-US" sz="2200">
                  <a:solidFill>
                    <a:srgbClr val="0000FF"/>
                  </a:solidFill>
                  <a:latin typeface="Times New Roman" pitchFamily="18" charset="0"/>
                  <a:ea typeface="黑体" pitchFamily="49" charset="-122"/>
                </a:rPr>
                <a:t>－</a:t>
              </a:r>
              <a:r>
                <a:rPr lang="en-US" altLang="zh-CN" sz="2200">
                  <a:solidFill>
                    <a:srgbClr val="0000FF"/>
                  </a:solidFill>
                  <a:latin typeface="Times New Roman" pitchFamily="18" charset="0"/>
                  <a:ea typeface="黑体" pitchFamily="49" charset="-122"/>
                </a:rPr>
                <a:t>a</a:t>
              </a:r>
              <a:r>
                <a:rPr lang="en-US" altLang="zh-CN" sz="2200" baseline="-25000">
                  <a:solidFill>
                    <a:srgbClr val="0000FF"/>
                  </a:solidFill>
                  <a:latin typeface="Times New Roman" pitchFamily="18" charset="0"/>
                  <a:ea typeface="黑体" pitchFamily="49" charset="-122"/>
                </a:rPr>
                <a:t>2</a:t>
              </a:r>
              <a:r>
                <a:rPr lang="en-US" altLang="zh-CN" sz="2200">
                  <a:solidFill>
                    <a:srgbClr val="0000FF"/>
                  </a:solidFill>
                  <a:latin typeface="Times New Roman" pitchFamily="18" charset="0"/>
                  <a:ea typeface="黑体" pitchFamily="49" charset="-122"/>
                </a:rPr>
                <a:t>b</a:t>
              </a:r>
              <a:r>
                <a:rPr lang="en-US" altLang="zh-CN" sz="2200" baseline="-25000">
                  <a:solidFill>
                    <a:srgbClr val="0000FF"/>
                  </a:solidFill>
                  <a:latin typeface="Times New Roman" pitchFamily="18" charset="0"/>
                  <a:ea typeface="黑体" pitchFamily="49" charset="-122"/>
                </a:rPr>
                <a:t>1</a:t>
              </a:r>
              <a:r>
                <a:rPr lang="en-US" altLang="zh-CN" sz="2200">
                  <a:solidFill>
                    <a:srgbClr val="0000FF"/>
                  </a:solidFill>
                  <a:latin typeface="Times New Roman" pitchFamily="18" charset="0"/>
                  <a:ea typeface="黑体" pitchFamily="49" charset="-122"/>
                </a:rPr>
                <a:t>)</a:t>
              </a:r>
              <a:r>
                <a:rPr lang="en-US" altLang="zh-CN" sz="2400">
                  <a:solidFill>
                    <a:srgbClr val="CC0000"/>
                  </a:solidFill>
                  <a:latin typeface="Times New Roman" pitchFamily="18" charset="0"/>
                  <a:ea typeface="黑体" pitchFamily="49" charset="-122"/>
                </a:rPr>
                <a:t>x</a:t>
              </a:r>
              <a:r>
                <a:rPr lang="en-US" altLang="zh-CN" sz="2200">
                  <a:solidFill>
                    <a:srgbClr val="0000FF"/>
                  </a:solidFill>
                  <a:latin typeface="Times New Roman" pitchFamily="18" charset="0"/>
                  <a:ea typeface="黑体" pitchFamily="49" charset="-122"/>
                </a:rPr>
                <a:t> = c</a:t>
              </a:r>
              <a:r>
                <a:rPr lang="en-US" altLang="zh-CN" sz="2200" baseline="-25000">
                  <a:solidFill>
                    <a:srgbClr val="0000FF"/>
                  </a:solidFill>
                  <a:latin typeface="Times New Roman" pitchFamily="18" charset="0"/>
                  <a:ea typeface="黑体" pitchFamily="49" charset="-122"/>
                </a:rPr>
                <a:t>1</a:t>
              </a:r>
              <a:r>
                <a:rPr lang="en-US" altLang="zh-CN" sz="2200">
                  <a:solidFill>
                    <a:srgbClr val="0000FF"/>
                  </a:solidFill>
                  <a:latin typeface="Times New Roman" pitchFamily="18" charset="0"/>
                  <a:ea typeface="黑体" pitchFamily="49" charset="-122"/>
                </a:rPr>
                <a:t>b</a:t>
              </a:r>
              <a:r>
                <a:rPr lang="en-US" altLang="zh-CN" sz="2200" baseline="-25000">
                  <a:solidFill>
                    <a:srgbClr val="0000FF"/>
                  </a:solidFill>
                  <a:latin typeface="Times New Roman" pitchFamily="18" charset="0"/>
                  <a:ea typeface="黑体" pitchFamily="49" charset="-122"/>
                </a:rPr>
                <a:t>2</a:t>
              </a:r>
              <a:r>
                <a:rPr lang="zh-CN" altLang="en-US" sz="2200">
                  <a:solidFill>
                    <a:srgbClr val="0000FF"/>
                  </a:solidFill>
                  <a:latin typeface="Times New Roman" pitchFamily="18" charset="0"/>
                  <a:ea typeface="黑体" pitchFamily="49" charset="-122"/>
                </a:rPr>
                <a:t>－</a:t>
              </a:r>
              <a:r>
                <a:rPr lang="en-US" altLang="zh-CN" sz="2200">
                  <a:solidFill>
                    <a:srgbClr val="0000FF"/>
                  </a:solidFill>
                  <a:latin typeface="Times New Roman" pitchFamily="18" charset="0"/>
                  <a:ea typeface="黑体" pitchFamily="49" charset="-122"/>
                </a:rPr>
                <a:t>c</a:t>
              </a:r>
              <a:r>
                <a:rPr lang="en-US" altLang="zh-CN" sz="2200" baseline="-25000">
                  <a:solidFill>
                    <a:srgbClr val="0000FF"/>
                  </a:solidFill>
                  <a:latin typeface="Times New Roman" pitchFamily="18" charset="0"/>
                  <a:ea typeface="黑体" pitchFamily="49" charset="-122"/>
                </a:rPr>
                <a:t>2</a:t>
              </a:r>
              <a:r>
                <a:rPr lang="en-US" altLang="zh-CN" sz="2200">
                  <a:solidFill>
                    <a:srgbClr val="0000FF"/>
                  </a:solidFill>
                  <a:latin typeface="Times New Roman" pitchFamily="18" charset="0"/>
                  <a:ea typeface="黑体" pitchFamily="49" charset="-122"/>
                </a:rPr>
                <a:t>b</a:t>
              </a:r>
              <a:r>
                <a:rPr lang="en-US" altLang="zh-CN" sz="2200" baseline="-25000">
                  <a:solidFill>
                    <a:srgbClr val="0000FF"/>
                  </a:solidFill>
                  <a:latin typeface="Times New Roman" pitchFamily="18" charset="0"/>
                  <a:ea typeface="黑体" pitchFamily="49" charset="-122"/>
                </a:rPr>
                <a:t>1</a:t>
              </a:r>
            </a:p>
            <a:p>
              <a:pPr algn="ctr" eaLnBrk="1" hangingPunct="1">
                <a:buFont typeface="Wingdings" pitchFamily="2" charset="2"/>
                <a:buNone/>
              </a:pPr>
              <a:endParaRPr lang="en-US" altLang="zh-CN" sz="1200" baseline="-25000">
                <a:solidFill>
                  <a:srgbClr val="0000FF"/>
                </a:solidFill>
                <a:latin typeface="Times New Roman" pitchFamily="18" charset="0"/>
                <a:ea typeface="黑体" pitchFamily="49" charset="-122"/>
              </a:endParaRPr>
            </a:p>
            <a:p>
              <a:pPr algn="ctr" eaLnBrk="1" hangingPunct="1">
                <a:buFont typeface="Wingdings" pitchFamily="2" charset="2"/>
                <a:buNone/>
              </a:pPr>
              <a:r>
                <a:rPr lang="en-US" altLang="zh-CN" sz="2200">
                  <a:solidFill>
                    <a:srgbClr val="0000FF"/>
                  </a:solidFill>
                  <a:latin typeface="Times New Roman" pitchFamily="18" charset="0"/>
                  <a:ea typeface="黑体" pitchFamily="49" charset="-122"/>
                </a:rPr>
                <a:t>(a</a:t>
              </a:r>
              <a:r>
                <a:rPr lang="en-US" altLang="zh-CN" sz="2200" baseline="-25000">
                  <a:solidFill>
                    <a:srgbClr val="0000FF"/>
                  </a:solidFill>
                  <a:latin typeface="Times New Roman" pitchFamily="18" charset="0"/>
                  <a:ea typeface="黑体" pitchFamily="49" charset="-122"/>
                </a:rPr>
                <a:t>1</a:t>
              </a:r>
              <a:r>
                <a:rPr lang="en-US" altLang="zh-CN" sz="2200">
                  <a:solidFill>
                    <a:srgbClr val="0000FF"/>
                  </a:solidFill>
                  <a:latin typeface="Times New Roman" pitchFamily="18" charset="0"/>
                  <a:ea typeface="黑体" pitchFamily="49" charset="-122"/>
                </a:rPr>
                <a:t>b</a:t>
              </a:r>
              <a:r>
                <a:rPr lang="en-US" altLang="zh-CN" sz="2200" baseline="-25000">
                  <a:solidFill>
                    <a:srgbClr val="0000FF"/>
                  </a:solidFill>
                  <a:latin typeface="Times New Roman" pitchFamily="18" charset="0"/>
                  <a:ea typeface="黑体" pitchFamily="49" charset="-122"/>
                </a:rPr>
                <a:t>2</a:t>
              </a:r>
              <a:r>
                <a:rPr lang="zh-CN" altLang="en-US" sz="2200">
                  <a:solidFill>
                    <a:srgbClr val="0000FF"/>
                  </a:solidFill>
                  <a:latin typeface="Times New Roman" pitchFamily="18" charset="0"/>
                  <a:ea typeface="黑体" pitchFamily="49" charset="-122"/>
                </a:rPr>
                <a:t>－</a:t>
              </a:r>
              <a:r>
                <a:rPr lang="en-US" altLang="zh-CN" sz="2200">
                  <a:solidFill>
                    <a:srgbClr val="0000FF"/>
                  </a:solidFill>
                  <a:latin typeface="Times New Roman" pitchFamily="18" charset="0"/>
                  <a:ea typeface="黑体" pitchFamily="49" charset="-122"/>
                </a:rPr>
                <a:t>a</a:t>
              </a:r>
              <a:r>
                <a:rPr lang="en-US" altLang="zh-CN" sz="2200" baseline="-25000">
                  <a:solidFill>
                    <a:srgbClr val="0000FF"/>
                  </a:solidFill>
                  <a:latin typeface="Times New Roman" pitchFamily="18" charset="0"/>
                  <a:ea typeface="黑体" pitchFamily="49" charset="-122"/>
                </a:rPr>
                <a:t>2</a:t>
              </a:r>
              <a:r>
                <a:rPr lang="en-US" altLang="zh-CN" sz="2200">
                  <a:solidFill>
                    <a:srgbClr val="0000FF"/>
                  </a:solidFill>
                  <a:latin typeface="Times New Roman" pitchFamily="18" charset="0"/>
                  <a:ea typeface="黑体" pitchFamily="49" charset="-122"/>
                </a:rPr>
                <a:t>b</a:t>
              </a:r>
              <a:r>
                <a:rPr lang="en-US" altLang="zh-CN" sz="2200" baseline="-25000">
                  <a:solidFill>
                    <a:srgbClr val="0000FF"/>
                  </a:solidFill>
                  <a:latin typeface="Times New Roman" pitchFamily="18" charset="0"/>
                  <a:ea typeface="黑体" pitchFamily="49" charset="-122"/>
                </a:rPr>
                <a:t>1</a:t>
              </a:r>
              <a:r>
                <a:rPr lang="en-US" altLang="zh-CN" sz="2200">
                  <a:solidFill>
                    <a:srgbClr val="0000FF"/>
                  </a:solidFill>
                  <a:latin typeface="Times New Roman" pitchFamily="18" charset="0"/>
                  <a:ea typeface="黑体" pitchFamily="49" charset="-122"/>
                </a:rPr>
                <a:t>)</a:t>
              </a:r>
              <a:r>
                <a:rPr lang="en-US" altLang="zh-CN" sz="2400">
                  <a:solidFill>
                    <a:srgbClr val="CC0000"/>
                  </a:solidFill>
                  <a:latin typeface="Times New Roman" pitchFamily="18" charset="0"/>
                  <a:ea typeface="黑体" pitchFamily="49" charset="-122"/>
                </a:rPr>
                <a:t>y</a:t>
              </a:r>
              <a:r>
                <a:rPr lang="en-US" altLang="zh-CN" sz="2200">
                  <a:solidFill>
                    <a:srgbClr val="0000FF"/>
                  </a:solidFill>
                  <a:latin typeface="Times New Roman" pitchFamily="18" charset="0"/>
                  <a:ea typeface="黑体" pitchFamily="49" charset="-122"/>
                </a:rPr>
                <a:t> = a</a:t>
              </a:r>
              <a:r>
                <a:rPr lang="en-US" altLang="zh-CN" sz="2200" baseline="-25000">
                  <a:solidFill>
                    <a:srgbClr val="0000FF"/>
                  </a:solidFill>
                  <a:latin typeface="Times New Roman" pitchFamily="18" charset="0"/>
                  <a:ea typeface="黑体" pitchFamily="49" charset="-122"/>
                </a:rPr>
                <a:t>1</a:t>
              </a:r>
              <a:r>
                <a:rPr lang="en-US" altLang="zh-CN" sz="2200">
                  <a:solidFill>
                    <a:srgbClr val="0000FF"/>
                  </a:solidFill>
                  <a:latin typeface="Times New Roman" pitchFamily="18" charset="0"/>
                  <a:ea typeface="黑体" pitchFamily="49" charset="-122"/>
                </a:rPr>
                <a:t>c</a:t>
              </a:r>
              <a:r>
                <a:rPr lang="en-US" altLang="zh-CN" sz="2200" baseline="-25000">
                  <a:solidFill>
                    <a:srgbClr val="0000FF"/>
                  </a:solidFill>
                  <a:latin typeface="Times New Roman" pitchFamily="18" charset="0"/>
                  <a:ea typeface="黑体" pitchFamily="49" charset="-122"/>
                </a:rPr>
                <a:t>2</a:t>
              </a:r>
              <a:r>
                <a:rPr lang="zh-CN" altLang="en-US" sz="2200">
                  <a:solidFill>
                    <a:srgbClr val="0000FF"/>
                  </a:solidFill>
                  <a:latin typeface="Times New Roman" pitchFamily="18" charset="0"/>
                  <a:ea typeface="黑体" pitchFamily="49" charset="-122"/>
                </a:rPr>
                <a:t>－</a:t>
              </a:r>
              <a:r>
                <a:rPr lang="en-US" altLang="zh-CN" sz="2200">
                  <a:solidFill>
                    <a:srgbClr val="0000FF"/>
                  </a:solidFill>
                  <a:latin typeface="Times New Roman" pitchFamily="18" charset="0"/>
                  <a:ea typeface="黑体" pitchFamily="49" charset="-122"/>
                </a:rPr>
                <a:t>a</a:t>
              </a:r>
              <a:r>
                <a:rPr lang="en-US" altLang="zh-CN" sz="2200" baseline="-25000">
                  <a:solidFill>
                    <a:srgbClr val="0000FF"/>
                  </a:solidFill>
                  <a:latin typeface="Times New Roman" pitchFamily="18" charset="0"/>
                  <a:ea typeface="黑体" pitchFamily="49" charset="-122"/>
                </a:rPr>
                <a:t>2</a:t>
              </a:r>
              <a:r>
                <a:rPr lang="en-US" altLang="zh-CN" sz="2200">
                  <a:solidFill>
                    <a:srgbClr val="0000FF"/>
                  </a:solidFill>
                  <a:latin typeface="Times New Roman" pitchFamily="18" charset="0"/>
                  <a:ea typeface="黑体" pitchFamily="49" charset="-122"/>
                </a:rPr>
                <a:t>c</a:t>
              </a:r>
              <a:r>
                <a:rPr lang="en-US" altLang="zh-CN" sz="2200" baseline="-25000">
                  <a:solidFill>
                    <a:srgbClr val="0000FF"/>
                  </a:solidFill>
                  <a:latin typeface="Times New Roman" pitchFamily="18" charset="0"/>
                  <a:ea typeface="黑体" pitchFamily="49" charset="-122"/>
                </a:rPr>
                <a:t>1</a:t>
              </a:r>
            </a:p>
          </p:txBody>
        </p:sp>
        <p:sp>
          <p:nvSpPr>
            <p:cNvPr id="15376" name="AutoShape 38"/>
            <p:cNvSpPr>
              <a:spLocks/>
            </p:cNvSpPr>
            <p:nvPr/>
          </p:nvSpPr>
          <p:spPr bwMode="auto">
            <a:xfrm>
              <a:off x="3198" y="1253"/>
              <a:ext cx="136" cy="499"/>
            </a:xfrm>
            <a:prstGeom prst="leftBrace">
              <a:avLst>
                <a:gd name="adj1" fmla="val 30576"/>
                <a:gd name="adj2" fmla="val 50000"/>
              </a:avLst>
            </a:prstGeom>
            <a:noFill/>
            <a:ln w="34925">
              <a:solidFill>
                <a:srgbClr val="8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just" eaLnBrk="1" hangingPunct="1">
                <a:buFont typeface="Wingdings" pitchFamily="2" charset="2"/>
                <a:buNone/>
              </a:pPr>
              <a:endParaRPr lang="zh-CN" altLang="en-US" sz="1800">
                <a:solidFill>
                  <a:schemeClr val="tx1"/>
                </a:solidFill>
                <a:latin typeface="宋体" charset="-122"/>
              </a:endParaRPr>
            </a:p>
          </p:txBody>
        </p:sp>
      </p:grpSp>
      <p:sp>
        <p:nvSpPr>
          <p:cNvPr id="259112" name="Rectangle 40"/>
          <p:cNvSpPr>
            <a:spLocks noChangeArrowheads="1"/>
          </p:cNvSpPr>
          <p:nvPr/>
        </p:nvSpPr>
        <p:spPr bwMode="auto">
          <a:xfrm>
            <a:off x="4789488" y="3213100"/>
            <a:ext cx="4103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eaLnBrk="1" hangingPunct="1">
              <a:lnSpc>
                <a:spcPct val="100000"/>
              </a:lnSpc>
              <a:spcBef>
                <a:spcPct val="0"/>
              </a:spcBef>
              <a:buClrTx/>
              <a:buSzTx/>
              <a:buFontTx/>
              <a:buNone/>
            </a:pPr>
            <a:r>
              <a:rPr lang="zh-CN" altLang="en-US" sz="2400">
                <a:solidFill>
                  <a:srgbClr val="0000FF"/>
                </a:solidFill>
              </a:rPr>
              <a:t>方程组有惟一一组解</a:t>
            </a:r>
            <a:endParaRPr lang="zh-CN" altLang="en-US" sz="2400" b="0"/>
          </a:p>
        </p:txBody>
      </p:sp>
      <p:sp>
        <p:nvSpPr>
          <p:cNvPr id="259113" name="Rectangle 41"/>
          <p:cNvSpPr>
            <a:spLocks noChangeArrowheads="1"/>
          </p:cNvSpPr>
          <p:nvPr/>
        </p:nvSpPr>
        <p:spPr bwMode="auto">
          <a:xfrm>
            <a:off x="4787900" y="4857750"/>
            <a:ext cx="41052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eaLnBrk="1" hangingPunct="1">
              <a:lnSpc>
                <a:spcPct val="100000"/>
              </a:lnSpc>
              <a:spcBef>
                <a:spcPct val="0"/>
              </a:spcBef>
              <a:buClrTx/>
              <a:buSzTx/>
              <a:buFontTx/>
              <a:buNone/>
            </a:pPr>
            <a:r>
              <a:rPr lang="zh-CN" altLang="en-US" sz="2400">
                <a:solidFill>
                  <a:srgbClr val="0000FF"/>
                </a:solidFill>
              </a:rPr>
              <a:t>方程组无解或无穷组解</a:t>
            </a:r>
          </a:p>
        </p:txBody>
      </p:sp>
    </p:spTree>
    <p:extLst>
      <p:ext uri="{BB962C8B-B14F-4D97-AF65-F5344CB8AC3E}">
        <p14:creationId xmlns:p14="http://schemas.microsoft.com/office/powerpoint/2010/main" val="2405002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9099">
                                            <p:txEl>
                                              <p:pRg st="0" end="0"/>
                                            </p:txEl>
                                          </p:spTgt>
                                        </p:tgtEl>
                                        <p:attrNameLst>
                                          <p:attrName>style.visibility</p:attrName>
                                        </p:attrNameLst>
                                      </p:cBhvr>
                                      <p:to>
                                        <p:strVal val="visible"/>
                                      </p:to>
                                    </p:set>
                                    <p:anim calcmode="lin" valueType="num">
                                      <p:cBhvr additive="base">
                                        <p:cTn id="7" dur="500" fill="hold"/>
                                        <p:tgtEl>
                                          <p:spTgt spid="259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9099">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3" presetClass="entr" presetSubtype="5"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vertical)">
                                      <p:cBhvr>
                                        <p:cTn id="12" dur="500"/>
                                        <p:tgtEl>
                                          <p:spTgt spid="2"/>
                                        </p:tgtEl>
                                      </p:cBhvr>
                                    </p:animEffect>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59102"/>
                                        </p:tgtEl>
                                        <p:attrNameLst>
                                          <p:attrName>style.visibility</p:attrName>
                                        </p:attrNameLst>
                                      </p:cBhvr>
                                      <p:to>
                                        <p:strVal val="visible"/>
                                      </p:to>
                                    </p:set>
                                    <p:animEffect transition="in" filter="wipe(left)">
                                      <p:cBhvr>
                                        <p:cTn id="16" dur="500"/>
                                        <p:tgtEl>
                                          <p:spTgt spid="25910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59103"/>
                                        </p:tgtEl>
                                        <p:attrNameLst>
                                          <p:attrName>style.visibility</p:attrName>
                                        </p:attrNameLst>
                                      </p:cBhvr>
                                      <p:to>
                                        <p:strVal val="visible"/>
                                      </p:to>
                                    </p:set>
                                    <p:animEffect transition="in" filter="wipe(left)">
                                      <p:cBhvr>
                                        <p:cTn id="19" dur="500"/>
                                        <p:tgtEl>
                                          <p:spTgt spid="25910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heckerboard(across)">
                                      <p:cBhvr>
                                        <p:cTn id="24" dur="500"/>
                                        <p:tgtEl>
                                          <p:spTgt spid="5"/>
                                        </p:tgtEl>
                                      </p:cBhvr>
                                    </p:animEffect>
                                  </p:childTnLst>
                                </p:cTn>
                              </p:par>
                            </p:childTnLst>
                          </p:cTn>
                        </p:par>
                        <p:par>
                          <p:cTn id="25" fill="hold" nodeType="afterGroup">
                            <p:stCondLst>
                              <p:cond delay="500"/>
                            </p:stCondLst>
                            <p:childTnLst>
                              <p:par>
                                <p:cTn id="26" presetID="55" presetClass="entr" presetSubtype="0" fill="hold" nodeType="afterEffect">
                                  <p:stCondLst>
                                    <p:cond delay="0"/>
                                  </p:stCondLst>
                                  <p:childTnLst>
                                    <p:set>
                                      <p:cBhvr>
                                        <p:cTn id="27" dur="1" fill="hold">
                                          <p:stCondLst>
                                            <p:cond delay="0"/>
                                          </p:stCondLst>
                                        </p:cTn>
                                        <p:tgtEl>
                                          <p:spTgt spid="259099">
                                            <p:txEl>
                                              <p:pRg st="4" end="4"/>
                                            </p:txEl>
                                          </p:spTgt>
                                        </p:tgtEl>
                                        <p:attrNameLst>
                                          <p:attrName>style.visibility</p:attrName>
                                        </p:attrNameLst>
                                      </p:cBhvr>
                                      <p:to>
                                        <p:strVal val="visible"/>
                                      </p:to>
                                    </p:set>
                                    <p:anim calcmode="lin" valueType="num">
                                      <p:cBhvr>
                                        <p:cTn id="28" dur="500" fill="hold"/>
                                        <p:tgtEl>
                                          <p:spTgt spid="259099">
                                            <p:txEl>
                                              <p:pRg st="4" end="4"/>
                                            </p:txEl>
                                          </p:spTgt>
                                        </p:tgtEl>
                                        <p:attrNameLst>
                                          <p:attrName>ppt_w</p:attrName>
                                        </p:attrNameLst>
                                      </p:cBhvr>
                                      <p:tavLst>
                                        <p:tav tm="0">
                                          <p:val>
                                            <p:strVal val="#ppt_w*0.70"/>
                                          </p:val>
                                        </p:tav>
                                        <p:tav tm="100000">
                                          <p:val>
                                            <p:strVal val="#ppt_w"/>
                                          </p:val>
                                        </p:tav>
                                      </p:tavLst>
                                    </p:anim>
                                    <p:anim calcmode="lin" valueType="num">
                                      <p:cBhvr>
                                        <p:cTn id="29" dur="500" fill="hold"/>
                                        <p:tgtEl>
                                          <p:spTgt spid="259099">
                                            <p:txEl>
                                              <p:pRg st="4" end="4"/>
                                            </p:txEl>
                                          </p:spTgt>
                                        </p:tgtEl>
                                        <p:attrNameLst>
                                          <p:attrName>ppt_h</p:attrName>
                                        </p:attrNameLst>
                                      </p:cBhvr>
                                      <p:tavLst>
                                        <p:tav tm="0">
                                          <p:val>
                                            <p:strVal val="#ppt_h"/>
                                          </p:val>
                                        </p:tav>
                                        <p:tav tm="100000">
                                          <p:val>
                                            <p:strVal val="#ppt_h"/>
                                          </p:val>
                                        </p:tav>
                                      </p:tavLst>
                                    </p:anim>
                                    <p:animEffect transition="in" filter="fade">
                                      <p:cBhvr>
                                        <p:cTn id="30" dur="500"/>
                                        <p:tgtEl>
                                          <p:spTgt spid="259099">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259112"/>
                                        </p:tgtEl>
                                        <p:attrNameLst>
                                          <p:attrName>style.visibility</p:attrName>
                                        </p:attrNameLst>
                                      </p:cBhvr>
                                      <p:to>
                                        <p:strVal val="visible"/>
                                      </p:to>
                                    </p:set>
                                    <p:anim calcmode="lin" valueType="num">
                                      <p:cBhvr>
                                        <p:cTn id="35" dur="500" fill="hold"/>
                                        <p:tgtEl>
                                          <p:spTgt spid="259112"/>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259112"/>
                                        </p:tgtEl>
                                        <p:attrNameLst>
                                          <p:attrName>ppt_y</p:attrName>
                                        </p:attrNameLst>
                                      </p:cBhvr>
                                      <p:tavLst>
                                        <p:tav tm="0">
                                          <p:val>
                                            <p:strVal val="#ppt_y"/>
                                          </p:val>
                                        </p:tav>
                                        <p:tav tm="100000">
                                          <p:val>
                                            <p:strVal val="#ppt_y"/>
                                          </p:val>
                                        </p:tav>
                                      </p:tavLst>
                                    </p:anim>
                                    <p:anim calcmode="lin" valueType="num">
                                      <p:cBhvr>
                                        <p:cTn id="37" dur="500" fill="hold"/>
                                        <p:tgtEl>
                                          <p:spTgt spid="259112"/>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259112"/>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259112"/>
                                        </p:tgtEl>
                                      </p:cBhvr>
                                    </p:animEffect>
                                  </p:childTnLst>
                                </p:cTn>
                              </p:par>
                            </p:childTnLst>
                          </p:cTn>
                        </p:par>
                        <p:par>
                          <p:cTn id="40" fill="hold" nodeType="afterGroup">
                            <p:stCondLst>
                              <p:cond delay="900"/>
                            </p:stCondLst>
                            <p:childTnLst>
                              <p:par>
                                <p:cTn id="41" presetID="18" presetClass="entr" presetSubtype="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strips(downRight)">
                                      <p:cBhvr>
                                        <p:cTn id="43" dur="1000"/>
                                        <p:tgtEl>
                                          <p:spTgt spid="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nodeType="clickEffect">
                                  <p:stCondLst>
                                    <p:cond delay="0"/>
                                  </p:stCondLst>
                                  <p:childTnLst>
                                    <p:set>
                                      <p:cBhvr>
                                        <p:cTn id="47" dur="1" fill="hold">
                                          <p:stCondLst>
                                            <p:cond delay="0"/>
                                          </p:stCondLst>
                                        </p:cTn>
                                        <p:tgtEl>
                                          <p:spTgt spid="259099">
                                            <p:txEl>
                                              <p:pRg st="8" end="8"/>
                                            </p:txEl>
                                          </p:spTgt>
                                        </p:tgtEl>
                                        <p:attrNameLst>
                                          <p:attrName>style.visibility</p:attrName>
                                        </p:attrNameLst>
                                      </p:cBhvr>
                                      <p:to>
                                        <p:strVal val="visible"/>
                                      </p:to>
                                    </p:set>
                                    <p:animEffect transition="in" filter="fade">
                                      <p:cBhvr>
                                        <p:cTn id="48" dur="500"/>
                                        <p:tgtEl>
                                          <p:spTgt spid="259099">
                                            <p:txEl>
                                              <p:pRg st="8" end="8"/>
                                            </p:txEl>
                                          </p:spTgt>
                                        </p:tgtEl>
                                      </p:cBhvr>
                                    </p:animEffect>
                                    <p:anim calcmode="lin" valueType="num">
                                      <p:cBhvr>
                                        <p:cTn id="49" dur="500" fill="hold"/>
                                        <p:tgtEl>
                                          <p:spTgt spid="259099">
                                            <p:txEl>
                                              <p:pRg st="8" end="8"/>
                                            </p:txEl>
                                          </p:spTgt>
                                        </p:tgtEl>
                                        <p:attrNameLst>
                                          <p:attrName>ppt_x</p:attrName>
                                        </p:attrNameLst>
                                      </p:cBhvr>
                                      <p:tavLst>
                                        <p:tav tm="0">
                                          <p:val>
                                            <p:strVal val="#ppt_x"/>
                                          </p:val>
                                        </p:tav>
                                        <p:tav tm="100000">
                                          <p:val>
                                            <p:strVal val="#ppt_x"/>
                                          </p:val>
                                        </p:tav>
                                      </p:tavLst>
                                    </p:anim>
                                    <p:anim calcmode="lin" valueType="num">
                                      <p:cBhvr>
                                        <p:cTn id="50" dur="500" fill="hold"/>
                                        <p:tgtEl>
                                          <p:spTgt spid="259099">
                                            <p:txEl>
                                              <p:pRg st="8" end="8"/>
                                            </p:txEl>
                                          </p:spTgt>
                                        </p:tgtEl>
                                        <p:attrNameLst>
                                          <p:attrName>ppt_y</p:attrName>
                                        </p:attrNameLst>
                                      </p:cBhvr>
                                      <p:tavLst>
                                        <p:tav tm="0">
                                          <p:val>
                                            <p:strVal val="#ppt_y+.1"/>
                                          </p:val>
                                        </p:tav>
                                        <p:tav tm="100000">
                                          <p:val>
                                            <p:strVal val="#ppt_y"/>
                                          </p:val>
                                        </p:tav>
                                      </p:tavLst>
                                    </p:anim>
                                  </p:childTnLst>
                                </p:cTn>
                              </p:par>
                            </p:childTnLst>
                          </p:cTn>
                        </p:par>
                        <p:par>
                          <p:cTn id="51" fill="hold" nodeType="afterGroup">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259113"/>
                                        </p:tgtEl>
                                        <p:attrNameLst>
                                          <p:attrName>style.visibility</p:attrName>
                                        </p:attrNameLst>
                                      </p:cBhvr>
                                      <p:to>
                                        <p:strVal val="visible"/>
                                      </p:to>
                                    </p:set>
                                    <p:animEffect transition="in" filter="wipe(left)">
                                      <p:cBhvr>
                                        <p:cTn id="54" dur="1000"/>
                                        <p:tgtEl>
                                          <p:spTgt spid="259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102" grpId="0"/>
      <p:bldP spid="259103" grpId="0"/>
      <p:bldP spid="259112" grpId="0"/>
      <p:bldP spid="2591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a:xfrm>
            <a:off x="893763" y="533476"/>
            <a:ext cx="7710487" cy="865188"/>
          </a:xfrm>
        </p:spPr>
        <p:txBody>
          <a:bodyPr/>
          <a:lstStyle/>
          <a:p>
            <a:pPr eaLnBrk="1" hangingPunct="1"/>
            <a:r>
              <a:rPr lang="zh-CN" altLang="en-US" sz="2400" b="0" dirty="0" smtClean="0">
                <a:solidFill>
                  <a:srgbClr val="0000FF"/>
                </a:solidFill>
                <a:latin typeface="黑体" panose="02010609060101010101" pitchFamily="49" charset="-122"/>
                <a:ea typeface="黑体" panose="02010609060101010101" pitchFamily="49" charset="-122"/>
              </a:rPr>
              <a:t>二元一次方程组的算法</a:t>
            </a:r>
          </a:p>
        </p:txBody>
      </p:sp>
      <p:sp>
        <p:nvSpPr>
          <p:cNvPr id="86019" name="Rectangle 3"/>
          <p:cNvSpPr>
            <a:spLocks noGrp="1" noChangeArrowheads="1"/>
          </p:cNvSpPr>
          <p:nvPr>
            <p:ph idx="1"/>
          </p:nvPr>
        </p:nvSpPr>
        <p:spPr>
          <a:xfrm>
            <a:off x="971550" y="1484313"/>
            <a:ext cx="7956550" cy="4824412"/>
          </a:xfrm>
        </p:spPr>
        <p:txBody>
          <a:bodyPr/>
          <a:lstStyle/>
          <a:p>
            <a:pPr eaLnBrk="1" hangingPunct="1">
              <a:buFont typeface="Wingdings" pitchFamily="2" charset="2"/>
              <a:buNone/>
            </a:pPr>
            <a:r>
              <a:rPr lang="zh-CN" altLang="en-US" sz="2200" dirty="0" smtClean="0">
                <a:ea typeface="隶书" pitchFamily="49" charset="-122"/>
              </a:rPr>
              <a:t>（</a:t>
            </a:r>
            <a:r>
              <a:rPr lang="en-US" altLang="zh-CN" sz="2200" dirty="0" smtClean="0">
                <a:ea typeface="隶书" pitchFamily="49" charset="-122"/>
              </a:rPr>
              <a:t>1</a:t>
            </a:r>
            <a:r>
              <a:rPr lang="zh-CN" altLang="en-US" sz="2200" dirty="0" smtClean="0">
                <a:ea typeface="隶书" pitchFamily="49" charset="-122"/>
              </a:rPr>
              <a:t>）</a:t>
            </a:r>
            <a:r>
              <a:rPr lang="zh-CN" altLang="en-US" sz="2200" b="1" dirty="0" smtClean="0">
                <a:latin typeface="宋体" charset="-122"/>
              </a:rPr>
              <a:t>输入系数</a:t>
            </a:r>
            <a:r>
              <a:rPr lang="en-US" altLang="zh-CN" sz="2200" b="1" dirty="0" smtClean="0">
                <a:latin typeface="宋体" charset="-122"/>
              </a:rPr>
              <a:t>a</a:t>
            </a:r>
            <a:r>
              <a:rPr lang="en-US" altLang="zh-CN" sz="2200" b="1" baseline="-25000" dirty="0" smtClean="0">
                <a:latin typeface="宋体" charset="-122"/>
              </a:rPr>
              <a:t>1</a:t>
            </a:r>
            <a:r>
              <a:rPr lang="zh-CN" altLang="en-US" sz="2200" b="1" dirty="0" smtClean="0">
                <a:latin typeface="宋体" charset="-122"/>
              </a:rPr>
              <a:t>，</a:t>
            </a:r>
            <a:r>
              <a:rPr lang="en-US" altLang="zh-CN" sz="2200" b="1" dirty="0" smtClean="0">
                <a:latin typeface="宋体" charset="-122"/>
              </a:rPr>
              <a:t>b</a:t>
            </a:r>
            <a:r>
              <a:rPr lang="en-US" altLang="zh-CN" sz="2200" b="1" baseline="-25000" dirty="0" smtClean="0">
                <a:latin typeface="宋体" charset="-122"/>
              </a:rPr>
              <a:t>1</a:t>
            </a:r>
            <a:r>
              <a:rPr lang="zh-CN" altLang="en-US" sz="2200" b="1" dirty="0" smtClean="0">
                <a:latin typeface="宋体" charset="-122"/>
              </a:rPr>
              <a:t>，</a:t>
            </a:r>
            <a:r>
              <a:rPr lang="en-US" altLang="zh-CN" sz="2200" b="1" dirty="0" smtClean="0">
                <a:latin typeface="宋体" charset="-122"/>
              </a:rPr>
              <a:t>c</a:t>
            </a:r>
            <a:r>
              <a:rPr lang="en-US" altLang="zh-CN" sz="2200" b="1" baseline="-25000" dirty="0" smtClean="0">
                <a:latin typeface="宋体" charset="-122"/>
              </a:rPr>
              <a:t>1</a:t>
            </a:r>
            <a:r>
              <a:rPr lang="zh-CN" altLang="en-US" sz="2200" b="1" dirty="0" smtClean="0">
                <a:latin typeface="宋体" charset="-122"/>
              </a:rPr>
              <a:t>，</a:t>
            </a:r>
            <a:r>
              <a:rPr lang="en-US" altLang="zh-CN" sz="2200" b="1" dirty="0" smtClean="0">
                <a:latin typeface="宋体" charset="-122"/>
              </a:rPr>
              <a:t>a</a:t>
            </a:r>
            <a:r>
              <a:rPr lang="en-US" altLang="zh-CN" sz="2200" b="1" baseline="-25000" dirty="0" smtClean="0">
                <a:latin typeface="宋体" charset="-122"/>
              </a:rPr>
              <a:t>2</a:t>
            </a:r>
            <a:r>
              <a:rPr lang="zh-CN" altLang="en-US" sz="2200" b="1" dirty="0" smtClean="0">
                <a:latin typeface="宋体" charset="-122"/>
              </a:rPr>
              <a:t>，</a:t>
            </a:r>
            <a:r>
              <a:rPr lang="en-US" altLang="zh-CN" sz="2200" b="1" dirty="0" smtClean="0">
                <a:latin typeface="宋体" charset="-122"/>
              </a:rPr>
              <a:t>b</a:t>
            </a:r>
            <a:r>
              <a:rPr lang="en-US" altLang="zh-CN" sz="2200" b="1" baseline="-25000" dirty="0" smtClean="0">
                <a:latin typeface="宋体" charset="-122"/>
              </a:rPr>
              <a:t>2</a:t>
            </a:r>
            <a:r>
              <a:rPr lang="zh-CN" altLang="en-US" sz="2200" b="1" dirty="0" smtClean="0">
                <a:latin typeface="宋体" charset="-122"/>
              </a:rPr>
              <a:t>，</a:t>
            </a:r>
            <a:r>
              <a:rPr lang="en-US" altLang="zh-CN" sz="2200" b="1" dirty="0" smtClean="0">
                <a:latin typeface="宋体" charset="-122"/>
              </a:rPr>
              <a:t>c</a:t>
            </a:r>
            <a:r>
              <a:rPr lang="en-US" altLang="zh-CN" sz="2200" b="1" baseline="-25000" dirty="0" smtClean="0">
                <a:latin typeface="宋体" charset="-122"/>
              </a:rPr>
              <a:t>2</a:t>
            </a:r>
            <a:r>
              <a:rPr lang="zh-CN" altLang="en-US" sz="2200" b="1" dirty="0" smtClean="0">
                <a:latin typeface="宋体" charset="-122"/>
              </a:rPr>
              <a:t>；</a:t>
            </a:r>
          </a:p>
          <a:p>
            <a:pPr eaLnBrk="1" hangingPunct="1">
              <a:spcBef>
                <a:spcPct val="50000"/>
              </a:spcBef>
              <a:buFont typeface="Wingdings" pitchFamily="2" charset="2"/>
              <a:buNone/>
            </a:pPr>
            <a:r>
              <a:rPr lang="zh-CN" altLang="en-US" sz="2200" b="1" dirty="0" smtClean="0">
                <a:latin typeface="宋体" charset="-122"/>
              </a:rPr>
              <a:t>（</a:t>
            </a:r>
            <a:r>
              <a:rPr lang="en-US" altLang="zh-CN" sz="2200" b="1" dirty="0" smtClean="0">
                <a:latin typeface="宋体" charset="-122"/>
              </a:rPr>
              <a:t>2</a:t>
            </a:r>
            <a:r>
              <a:rPr lang="zh-CN" altLang="en-US" sz="2200" b="1" dirty="0" smtClean="0">
                <a:latin typeface="宋体" charset="-122"/>
              </a:rPr>
              <a:t>）计算</a:t>
            </a:r>
            <a:r>
              <a:rPr lang="en-US" altLang="zh-CN" sz="2200" b="1" dirty="0" smtClean="0">
                <a:latin typeface="宋体" charset="-122"/>
              </a:rPr>
              <a:t>d=a</a:t>
            </a:r>
            <a:r>
              <a:rPr lang="en-US" altLang="zh-CN" sz="2200" b="1" baseline="-25000" dirty="0" smtClean="0">
                <a:latin typeface="宋体" charset="-122"/>
              </a:rPr>
              <a:t>1</a:t>
            </a:r>
            <a:r>
              <a:rPr lang="en-US" altLang="zh-CN" sz="2200" b="1" dirty="0" smtClean="0">
                <a:latin typeface="宋体" charset="-122"/>
              </a:rPr>
              <a:t>b</a:t>
            </a:r>
            <a:r>
              <a:rPr lang="en-US" altLang="zh-CN" sz="2200" b="1" baseline="-25000" dirty="0" smtClean="0">
                <a:latin typeface="宋体" charset="-122"/>
              </a:rPr>
              <a:t>2</a:t>
            </a:r>
            <a:r>
              <a:rPr lang="en-US" altLang="zh-CN" sz="2200" b="1" dirty="0" smtClean="0">
                <a:latin typeface="宋体" charset="-122"/>
              </a:rPr>
              <a:t>-a</a:t>
            </a:r>
            <a:r>
              <a:rPr lang="en-US" altLang="zh-CN" sz="2200" b="1" baseline="-25000" dirty="0" smtClean="0">
                <a:latin typeface="宋体" charset="-122"/>
              </a:rPr>
              <a:t>2</a:t>
            </a:r>
            <a:r>
              <a:rPr lang="en-US" altLang="zh-CN" sz="2200" b="1" dirty="0" smtClean="0">
                <a:latin typeface="宋体" charset="-122"/>
              </a:rPr>
              <a:t>b</a:t>
            </a:r>
            <a:r>
              <a:rPr lang="en-US" altLang="zh-CN" sz="2200" b="1" baseline="-25000" dirty="0" smtClean="0">
                <a:latin typeface="宋体" charset="-122"/>
              </a:rPr>
              <a:t>1</a:t>
            </a:r>
          </a:p>
          <a:p>
            <a:pPr eaLnBrk="1" hangingPunct="1">
              <a:spcBef>
                <a:spcPct val="50000"/>
              </a:spcBef>
              <a:buFont typeface="Wingdings" pitchFamily="2" charset="2"/>
              <a:buNone/>
            </a:pPr>
            <a:r>
              <a:rPr lang="zh-CN" altLang="en-US" sz="2200" b="1" dirty="0" smtClean="0">
                <a:latin typeface="宋体" charset="-122"/>
              </a:rPr>
              <a:t>（</a:t>
            </a:r>
            <a:r>
              <a:rPr lang="en-US" altLang="zh-CN" sz="2200" b="1" dirty="0" smtClean="0">
                <a:latin typeface="宋体" charset="-122"/>
              </a:rPr>
              <a:t>3</a:t>
            </a:r>
            <a:r>
              <a:rPr lang="zh-CN" altLang="en-US" sz="2200" b="1" dirty="0" smtClean="0">
                <a:latin typeface="宋体" charset="-122"/>
              </a:rPr>
              <a:t>）如果</a:t>
            </a:r>
            <a:r>
              <a:rPr lang="en-US" altLang="zh-CN" sz="2200" b="1" dirty="0" smtClean="0">
                <a:latin typeface="宋体" charset="-122"/>
              </a:rPr>
              <a:t>d=0</a:t>
            </a:r>
            <a:r>
              <a:rPr lang="zh-CN" altLang="en-US" sz="2200" b="1" dirty="0" smtClean="0">
                <a:latin typeface="宋体" charset="-122"/>
              </a:rPr>
              <a:t>，打印</a:t>
            </a:r>
            <a:r>
              <a:rPr lang="zh-CN" altLang="en-US" sz="2200" b="1" dirty="0" smtClean="0"/>
              <a:t>“</a:t>
            </a:r>
            <a:r>
              <a:rPr lang="zh-CN" altLang="en-US" sz="2200" b="1" dirty="0" smtClean="0">
                <a:latin typeface="宋体" charset="-122"/>
              </a:rPr>
              <a:t>方程组无解或有无穷组解</a:t>
            </a:r>
            <a:r>
              <a:rPr lang="zh-CN" altLang="en-US" sz="2200" b="1" dirty="0" smtClean="0"/>
              <a:t>”</a:t>
            </a:r>
            <a:r>
              <a:rPr lang="zh-CN" altLang="en-US" sz="2200" b="1" dirty="0" smtClean="0">
                <a:latin typeface="宋体" charset="-122"/>
              </a:rPr>
              <a:t>，转（</a:t>
            </a:r>
            <a:r>
              <a:rPr lang="en-US" altLang="zh-CN" sz="2200" b="1" dirty="0" smtClean="0">
                <a:latin typeface="宋体" charset="-122"/>
              </a:rPr>
              <a:t>7</a:t>
            </a:r>
            <a:r>
              <a:rPr lang="zh-CN" altLang="en-US" sz="2200" b="1" dirty="0" smtClean="0">
                <a:latin typeface="宋体" charset="-122"/>
              </a:rPr>
              <a:t>）；</a:t>
            </a:r>
          </a:p>
          <a:p>
            <a:pPr eaLnBrk="1" hangingPunct="1">
              <a:spcBef>
                <a:spcPct val="50000"/>
              </a:spcBef>
              <a:buFont typeface="Wingdings" pitchFamily="2" charset="2"/>
              <a:buNone/>
            </a:pPr>
            <a:r>
              <a:rPr lang="zh-CN" altLang="en-US" sz="2200" b="1" dirty="0" smtClean="0">
                <a:latin typeface="宋体" charset="-122"/>
              </a:rPr>
              <a:t>（</a:t>
            </a:r>
            <a:r>
              <a:rPr lang="en-US" altLang="zh-CN" sz="2200" b="1" dirty="0" smtClean="0">
                <a:latin typeface="宋体" charset="-122"/>
              </a:rPr>
              <a:t>4</a:t>
            </a:r>
            <a:r>
              <a:rPr lang="zh-CN" altLang="en-US" sz="2200" b="1" dirty="0" smtClean="0">
                <a:latin typeface="宋体" charset="-122"/>
              </a:rPr>
              <a:t>）计算</a:t>
            </a:r>
            <a:r>
              <a:rPr lang="en-US" altLang="zh-CN" sz="2200" b="1" dirty="0" smtClean="0">
                <a:latin typeface="宋体" charset="-122"/>
              </a:rPr>
              <a:t>x=(c</a:t>
            </a:r>
            <a:r>
              <a:rPr lang="en-US" altLang="zh-CN" sz="2200" b="1" baseline="-25000" dirty="0" smtClean="0">
                <a:latin typeface="宋体" charset="-122"/>
              </a:rPr>
              <a:t>1</a:t>
            </a:r>
            <a:r>
              <a:rPr lang="en-US" altLang="zh-CN" sz="2200" b="1" dirty="0" smtClean="0">
                <a:latin typeface="宋体" charset="-122"/>
              </a:rPr>
              <a:t>b</a:t>
            </a:r>
            <a:r>
              <a:rPr lang="en-US" altLang="zh-CN" sz="2200" b="1" baseline="-25000" dirty="0" smtClean="0">
                <a:latin typeface="宋体" charset="-122"/>
              </a:rPr>
              <a:t>2</a:t>
            </a:r>
            <a:r>
              <a:rPr lang="en-US" altLang="zh-CN" sz="2200" b="1" dirty="0" smtClean="0">
                <a:latin typeface="宋体" charset="-122"/>
              </a:rPr>
              <a:t>-c</a:t>
            </a:r>
            <a:r>
              <a:rPr lang="en-US" altLang="zh-CN" sz="2200" b="1" baseline="-25000" dirty="0" smtClean="0">
                <a:latin typeface="宋体" charset="-122"/>
              </a:rPr>
              <a:t>2</a:t>
            </a:r>
            <a:r>
              <a:rPr lang="en-US" altLang="zh-CN" sz="2200" b="1" dirty="0" smtClean="0">
                <a:latin typeface="宋体" charset="-122"/>
              </a:rPr>
              <a:t>b</a:t>
            </a:r>
            <a:r>
              <a:rPr lang="en-US" altLang="zh-CN" sz="2200" b="1" baseline="-25000" dirty="0" smtClean="0">
                <a:latin typeface="宋体" charset="-122"/>
              </a:rPr>
              <a:t>1</a:t>
            </a:r>
            <a:r>
              <a:rPr lang="en-US" altLang="zh-CN" sz="2200" b="1" dirty="0" smtClean="0">
                <a:latin typeface="宋体" charset="-122"/>
              </a:rPr>
              <a:t>)/d</a:t>
            </a:r>
            <a:r>
              <a:rPr lang="zh-CN" altLang="en-US" sz="2200" b="1" dirty="0" smtClean="0">
                <a:latin typeface="宋体" charset="-122"/>
              </a:rPr>
              <a:t>；</a:t>
            </a:r>
          </a:p>
          <a:p>
            <a:pPr eaLnBrk="1" hangingPunct="1">
              <a:spcBef>
                <a:spcPct val="50000"/>
              </a:spcBef>
              <a:buFont typeface="Wingdings" pitchFamily="2" charset="2"/>
              <a:buNone/>
            </a:pPr>
            <a:r>
              <a:rPr lang="zh-CN" altLang="en-US" sz="2200" b="1" dirty="0" smtClean="0">
                <a:latin typeface="宋体" charset="-122"/>
              </a:rPr>
              <a:t>（</a:t>
            </a:r>
            <a:r>
              <a:rPr lang="en-US" altLang="zh-CN" sz="2200" b="1" dirty="0" smtClean="0">
                <a:latin typeface="宋体" charset="-122"/>
              </a:rPr>
              <a:t>5</a:t>
            </a:r>
            <a:r>
              <a:rPr lang="zh-CN" altLang="en-US" sz="2200" b="1" dirty="0" smtClean="0">
                <a:latin typeface="宋体" charset="-122"/>
              </a:rPr>
              <a:t>）计算</a:t>
            </a:r>
            <a:r>
              <a:rPr lang="en-US" altLang="zh-CN" sz="2200" b="1" dirty="0" smtClean="0">
                <a:latin typeface="宋体" charset="-122"/>
              </a:rPr>
              <a:t>y=(a</a:t>
            </a:r>
            <a:r>
              <a:rPr lang="en-US" altLang="zh-CN" sz="2200" b="1" baseline="-25000" dirty="0" smtClean="0">
                <a:latin typeface="宋体" charset="-122"/>
              </a:rPr>
              <a:t>1</a:t>
            </a:r>
            <a:r>
              <a:rPr lang="en-US" altLang="zh-CN" sz="2200" b="1" dirty="0" smtClean="0">
                <a:latin typeface="宋体" charset="-122"/>
              </a:rPr>
              <a:t>c</a:t>
            </a:r>
            <a:r>
              <a:rPr lang="en-US" altLang="zh-CN" sz="2200" b="1" baseline="-25000" dirty="0" smtClean="0">
                <a:latin typeface="宋体" charset="-122"/>
              </a:rPr>
              <a:t>2</a:t>
            </a:r>
            <a:r>
              <a:rPr lang="en-US" altLang="zh-CN" sz="2200" b="1" dirty="0" smtClean="0">
                <a:latin typeface="宋体" charset="-122"/>
              </a:rPr>
              <a:t>-a</a:t>
            </a:r>
            <a:r>
              <a:rPr lang="en-US" altLang="zh-CN" sz="2200" b="1" baseline="-25000" dirty="0" smtClean="0">
                <a:latin typeface="宋体" charset="-122"/>
              </a:rPr>
              <a:t>2</a:t>
            </a:r>
            <a:r>
              <a:rPr lang="en-US" altLang="zh-CN" sz="2200" b="1" dirty="0" smtClean="0">
                <a:latin typeface="宋体" charset="-122"/>
              </a:rPr>
              <a:t>c</a:t>
            </a:r>
            <a:r>
              <a:rPr lang="en-US" altLang="zh-CN" sz="2200" b="1" baseline="-25000" dirty="0" smtClean="0">
                <a:latin typeface="宋体" charset="-122"/>
              </a:rPr>
              <a:t>1</a:t>
            </a:r>
            <a:r>
              <a:rPr lang="en-US" altLang="zh-CN" sz="2200" b="1" dirty="0" smtClean="0">
                <a:latin typeface="宋体" charset="-122"/>
              </a:rPr>
              <a:t>)/d</a:t>
            </a:r>
            <a:r>
              <a:rPr lang="zh-CN" altLang="en-US" sz="2200" b="1" dirty="0" smtClean="0">
                <a:latin typeface="宋体" charset="-122"/>
              </a:rPr>
              <a:t>；</a:t>
            </a:r>
          </a:p>
          <a:p>
            <a:pPr eaLnBrk="1" hangingPunct="1">
              <a:spcBef>
                <a:spcPct val="50000"/>
              </a:spcBef>
              <a:buFont typeface="Wingdings" pitchFamily="2" charset="2"/>
              <a:buNone/>
            </a:pPr>
            <a:r>
              <a:rPr lang="zh-CN" altLang="en-US" sz="2200" b="1" dirty="0" smtClean="0">
                <a:latin typeface="宋体" charset="-122"/>
              </a:rPr>
              <a:t>（</a:t>
            </a:r>
            <a:r>
              <a:rPr lang="en-US" altLang="zh-CN" sz="2200" b="1" dirty="0" smtClean="0">
                <a:latin typeface="宋体" charset="-122"/>
              </a:rPr>
              <a:t>6</a:t>
            </a:r>
            <a:r>
              <a:rPr lang="zh-CN" altLang="en-US" sz="2200" b="1" dirty="0" smtClean="0">
                <a:latin typeface="宋体" charset="-122"/>
              </a:rPr>
              <a:t>）输出：</a:t>
            </a:r>
            <a:r>
              <a:rPr lang="en-US" altLang="zh-CN" sz="2200" b="1" dirty="0" smtClean="0">
                <a:latin typeface="宋体" charset="-122"/>
              </a:rPr>
              <a:t>x</a:t>
            </a:r>
            <a:r>
              <a:rPr lang="zh-CN" altLang="en-US" sz="2200" b="1" dirty="0" smtClean="0">
                <a:latin typeface="宋体" charset="-122"/>
              </a:rPr>
              <a:t>，</a:t>
            </a:r>
            <a:r>
              <a:rPr lang="en-US" altLang="zh-CN" sz="2200" b="1" dirty="0" smtClean="0">
                <a:latin typeface="宋体" charset="-122"/>
              </a:rPr>
              <a:t>y</a:t>
            </a:r>
            <a:r>
              <a:rPr lang="zh-CN" altLang="en-US" sz="2200" b="1" dirty="0" smtClean="0">
                <a:latin typeface="宋体" charset="-122"/>
              </a:rPr>
              <a:t>；</a:t>
            </a:r>
          </a:p>
          <a:p>
            <a:pPr eaLnBrk="1" hangingPunct="1">
              <a:spcBef>
                <a:spcPct val="50000"/>
              </a:spcBef>
              <a:buFont typeface="Wingdings" pitchFamily="2" charset="2"/>
              <a:buNone/>
            </a:pPr>
            <a:r>
              <a:rPr lang="zh-CN" altLang="en-US" sz="2200" b="1" dirty="0" smtClean="0">
                <a:latin typeface="宋体" charset="-122"/>
              </a:rPr>
              <a:t>（</a:t>
            </a:r>
            <a:r>
              <a:rPr lang="en-US" altLang="zh-CN" sz="2200" b="1" dirty="0" smtClean="0">
                <a:latin typeface="宋体" charset="-122"/>
              </a:rPr>
              <a:t>7</a:t>
            </a:r>
            <a:r>
              <a:rPr lang="zh-CN" altLang="en-US" sz="2200" b="1" dirty="0" smtClean="0">
                <a:latin typeface="宋体" charset="-122"/>
              </a:rPr>
              <a:t>）输入是否继续解其它方程组的标记</a:t>
            </a:r>
            <a:r>
              <a:rPr lang="en-US" altLang="zh-CN" sz="2400" b="1" dirty="0" smtClean="0">
                <a:solidFill>
                  <a:srgbClr val="990033"/>
                </a:solidFill>
                <a:latin typeface="黑体" pitchFamily="49" charset="-122"/>
                <a:ea typeface="黑体" pitchFamily="49" charset="-122"/>
              </a:rPr>
              <a:t>s</a:t>
            </a:r>
            <a:r>
              <a:rPr lang="zh-CN" altLang="en-US" sz="2200" b="1" dirty="0" smtClean="0">
                <a:latin typeface="宋体" charset="-122"/>
              </a:rPr>
              <a:t>（</a:t>
            </a:r>
            <a:r>
              <a:rPr lang="en-US" altLang="zh-CN" sz="2200" b="1" dirty="0" smtClean="0">
                <a:latin typeface="宋体" charset="-122"/>
              </a:rPr>
              <a:t>s=</a:t>
            </a:r>
            <a:r>
              <a:rPr lang="en-US" altLang="zh-CN" sz="2200" b="1" dirty="0" smtClean="0"/>
              <a:t>“</a:t>
            </a:r>
            <a:r>
              <a:rPr lang="en-US" altLang="zh-CN" sz="2200" b="1" dirty="0" smtClean="0">
                <a:latin typeface="宋体" charset="-122"/>
              </a:rPr>
              <a:t>Y</a:t>
            </a:r>
            <a:r>
              <a:rPr lang="en-US" altLang="zh-CN" sz="2200" b="1" dirty="0" smtClean="0"/>
              <a:t>”</a:t>
            </a:r>
            <a:r>
              <a:rPr lang="zh-CN" altLang="en-US" sz="2200" b="1" dirty="0" smtClean="0">
                <a:latin typeface="宋体" charset="-122"/>
              </a:rPr>
              <a:t>或</a:t>
            </a:r>
            <a:r>
              <a:rPr lang="en-US" altLang="zh-CN" sz="2200" b="1" dirty="0" smtClean="0">
                <a:latin typeface="宋体" charset="-122"/>
              </a:rPr>
              <a:t>s=</a:t>
            </a:r>
            <a:r>
              <a:rPr lang="en-US" altLang="zh-CN" sz="2200" b="1" dirty="0" smtClean="0"/>
              <a:t>“</a:t>
            </a:r>
            <a:r>
              <a:rPr lang="en-US" altLang="zh-CN" sz="2200" b="1" dirty="0" smtClean="0">
                <a:latin typeface="宋体" charset="-122"/>
              </a:rPr>
              <a:t>N</a:t>
            </a:r>
            <a:r>
              <a:rPr lang="en-US" altLang="zh-CN" sz="2200" b="1" dirty="0" smtClean="0"/>
              <a:t>”</a:t>
            </a:r>
            <a:r>
              <a:rPr lang="zh-CN" altLang="en-US" sz="2200" b="1" dirty="0" smtClean="0">
                <a:latin typeface="宋体" charset="-122"/>
              </a:rPr>
              <a:t>）；</a:t>
            </a:r>
          </a:p>
          <a:p>
            <a:pPr eaLnBrk="1" hangingPunct="1">
              <a:spcBef>
                <a:spcPct val="50000"/>
              </a:spcBef>
              <a:buFont typeface="Wingdings" pitchFamily="2" charset="2"/>
              <a:buNone/>
            </a:pPr>
            <a:r>
              <a:rPr lang="zh-CN" altLang="en-US" sz="2200" b="1" dirty="0" smtClean="0">
                <a:latin typeface="宋体" charset="-122"/>
              </a:rPr>
              <a:t>（</a:t>
            </a:r>
            <a:r>
              <a:rPr lang="en-US" altLang="zh-CN" sz="2200" b="1" dirty="0" smtClean="0">
                <a:latin typeface="宋体" charset="-122"/>
              </a:rPr>
              <a:t>8</a:t>
            </a:r>
            <a:r>
              <a:rPr lang="zh-CN" altLang="en-US" sz="2200" b="1" dirty="0" smtClean="0">
                <a:latin typeface="宋体" charset="-122"/>
              </a:rPr>
              <a:t>）如果</a:t>
            </a:r>
            <a:r>
              <a:rPr lang="en-US" altLang="zh-CN" sz="2200" b="1" dirty="0" smtClean="0">
                <a:latin typeface="宋体" charset="-122"/>
              </a:rPr>
              <a:t>s=</a:t>
            </a:r>
            <a:r>
              <a:rPr lang="en-US" altLang="zh-CN" sz="2200" b="1" dirty="0" smtClean="0"/>
              <a:t>“</a:t>
            </a:r>
            <a:r>
              <a:rPr lang="en-US" altLang="zh-CN" sz="2200" b="1" dirty="0" smtClean="0">
                <a:latin typeface="宋体" charset="-122"/>
              </a:rPr>
              <a:t>Y</a:t>
            </a:r>
            <a:r>
              <a:rPr lang="en-US" altLang="zh-CN" sz="2200" b="1" dirty="0" smtClean="0"/>
              <a:t>”</a:t>
            </a:r>
            <a:r>
              <a:rPr lang="zh-CN" altLang="en-US" sz="2200" b="1" dirty="0" smtClean="0">
                <a:latin typeface="宋体" charset="-122"/>
              </a:rPr>
              <a:t>，转（</a:t>
            </a:r>
            <a:r>
              <a:rPr lang="en-US" altLang="zh-CN" sz="2200" b="1" dirty="0" smtClean="0">
                <a:latin typeface="宋体" charset="-122"/>
              </a:rPr>
              <a:t>1</a:t>
            </a:r>
            <a:r>
              <a:rPr lang="zh-CN" altLang="en-US" sz="2200" b="1" dirty="0" smtClean="0">
                <a:latin typeface="宋体" charset="-122"/>
              </a:rPr>
              <a:t>）；</a:t>
            </a:r>
          </a:p>
          <a:p>
            <a:pPr eaLnBrk="1" hangingPunct="1">
              <a:spcBef>
                <a:spcPct val="50000"/>
              </a:spcBef>
              <a:buFont typeface="Wingdings" pitchFamily="2" charset="2"/>
              <a:buNone/>
            </a:pPr>
            <a:r>
              <a:rPr lang="zh-CN" altLang="en-US" sz="2200" b="1" dirty="0" smtClean="0">
                <a:latin typeface="宋体" charset="-122"/>
              </a:rPr>
              <a:t>（</a:t>
            </a:r>
            <a:r>
              <a:rPr lang="en-US" altLang="zh-CN" sz="2200" b="1" dirty="0" smtClean="0">
                <a:latin typeface="宋体" charset="-122"/>
              </a:rPr>
              <a:t>9</a:t>
            </a:r>
            <a:r>
              <a:rPr lang="zh-CN" altLang="en-US" sz="2200" b="1" dirty="0" smtClean="0">
                <a:latin typeface="宋体" charset="-122"/>
              </a:rPr>
              <a:t>）结束。</a:t>
            </a:r>
          </a:p>
        </p:txBody>
      </p:sp>
      <p:sp>
        <p:nvSpPr>
          <p:cNvPr id="86028" name="Line 12"/>
          <p:cNvSpPr>
            <a:spLocks noChangeShapeType="1"/>
          </p:cNvSpPr>
          <p:nvPr/>
        </p:nvSpPr>
        <p:spPr bwMode="auto">
          <a:xfrm>
            <a:off x="3348038" y="5373688"/>
            <a:ext cx="792162" cy="0"/>
          </a:xfrm>
          <a:prstGeom prst="line">
            <a:avLst/>
          </a:prstGeom>
          <a:noFill/>
          <a:ln w="41275" cap="rnd">
            <a:solidFill>
              <a:srgbClr val="FF00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lstStyle/>
          <a:p>
            <a:endParaRPr lang="zh-CN" altLang="en-US"/>
          </a:p>
        </p:txBody>
      </p:sp>
      <p:sp>
        <p:nvSpPr>
          <p:cNvPr id="16392" name="Rectangle 13"/>
          <p:cNvSpPr>
            <a:spLocks noChangeArrowheads="1"/>
          </p:cNvSpPr>
          <p:nvPr/>
        </p:nvSpPr>
        <p:spPr bwMode="auto">
          <a:xfrm>
            <a:off x="4932363" y="3429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eaLnBrk="1" hangingPunct="1">
              <a:lnSpc>
                <a:spcPct val="100000"/>
              </a:lnSpc>
              <a:spcBef>
                <a:spcPct val="0"/>
              </a:spcBef>
              <a:buClrTx/>
              <a:buSzTx/>
              <a:buFontTx/>
              <a:buNone/>
            </a:pPr>
            <a:endParaRPr lang="zh-CN" altLang="zh-CN" sz="1800" b="0">
              <a:solidFill>
                <a:schemeClr val="tx1"/>
              </a:solidFill>
            </a:endParaRPr>
          </a:p>
        </p:txBody>
      </p:sp>
    </p:spTree>
    <p:extLst>
      <p:ext uri="{BB962C8B-B14F-4D97-AF65-F5344CB8AC3E}">
        <p14:creationId xmlns:p14="http://schemas.microsoft.com/office/powerpoint/2010/main" val="2920625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additive="base">
                                        <p:cTn id="7" dur="500" fill="hold"/>
                                        <p:tgtEl>
                                          <p:spTgt spid="860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019">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86019">
                                            <p:txEl>
                                              <p:pRg st="1" end="1"/>
                                            </p:txEl>
                                          </p:spTgt>
                                        </p:tgtEl>
                                        <p:attrNameLst>
                                          <p:attrName>style.visibility</p:attrName>
                                        </p:attrNameLst>
                                      </p:cBhvr>
                                      <p:to>
                                        <p:strVal val="visible"/>
                                      </p:to>
                                    </p:set>
                                    <p:anim calcmode="lin" valueType="num">
                                      <p:cBhvr additive="base">
                                        <p:cTn id="12" dur="500" fill="hold"/>
                                        <p:tgtEl>
                                          <p:spTgt spid="8601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6019">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86019">
                                            <p:txEl>
                                              <p:pRg st="2" end="2"/>
                                            </p:txEl>
                                          </p:spTgt>
                                        </p:tgtEl>
                                        <p:attrNameLst>
                                          <p:attrName>style.visibility</p:attrName>
                                        </p:attrNameLst>
                                      </p:cBhvr>
                                      <p:to>
                                        <p:strVal val="visible"/>
                                      </p:to>
                                    </p:set>
                                    <p:anim calcmode="lin" valueType="num">
                                      <p:cBhvr additive="base">
                                        <p:cTn id="17" dur="500" fill="hold"/>
                                        <p:tgtEl>
                                          <p:spTgt spid="8601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6019">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86019">
                                            <p:txEl>
                                              <p:pRg st="3" end="3"/>
                                            </p:txEl>
                                          </p:spTgt>
                                        </p:tgtEl>
                                        <p:attrNameLst>
                                          <p:attrName>style.visibility</p:attrName>
                                        </p:attrNameLst>
                                      </p:cBhvr>
                                      <p:to>
                                        <p:strVal val="visible"/>
                                      </p:to>
                                    </p:set>
                                    <p:anim calcmode="lin" valueType="num">
                                      <p:cBhvr additive="base">
                                        <p:cTn id="22" dur="500" fill="hold"/>
                                        <p:tgtEl>
                                          <p:spTgt spid="86019">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6019">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nodeType="afterEffect">
                                  <p:stCondLst>
                                    <p:cond delay="0"/>
                                  </p:stCondLst>
                                  <p:childTnLst>
                                    <p:set>
                                      <p:cBhvr>
                                        <p:cTn id="26" dur="1" fill="hold">
                                          <p:stCondLst>
                                            <p:cond delay="0"/>
                                          </p:stCondLst>
                                        </p:cTn>
                                        <p:tgtEl>
                                          <p:spTgt spid="86019">
                                            <p:txEl>
                                              <p:pRg st="4" end="4"/>
                                            </p:txEl>
                                          </p:spTgt>
                                        </p:tgtEl>
                                        <p:attrNameLst>
                                          <p:attrName>style.visibility</p:attrName>
                                        </p:attrNameLst>
                                      </p:cBhvr>
                                      <p:to>
                                        <p:strVal val="visible"/>
                                      </p:to>
                                    </p:set>
                                    <p:anim calcmode="lin" valueType="num">
                                      <p:cBhvr additive="base">
                                        <p:cTn id="27" dur="500" fill="hold"/>
                                        <p:tgtEl>
                                          <p:spTgt spid="8601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6019">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nodeType="afterEffect">
                                  <p:stCondLst>
                                    <p:cond delay="0"/>
                                  </p:stCondLst>
                                  <p:childTnLst>
                                    <p:set>
                                      <p:cBhvr>
                                        <p:cTn id="31" dur="1" fill="hold">
                                          <p:stCondLst>
                                            <p:cond delay="0"/>
                                          </p:stCondLst>
                                        </p:cTn>
                                        <p:tgtEl>
                                          <p:spTgt spid="86019">
                                            <p:txEl>
                                              <p:pRg st="5" end="5"/>
                                            </p:txEl>
                                          </p:spTgt>
                                        </p:tgtEl>
                                        <p:attrNameLst>
                                          <p:attrName>style.visibility</p:attrName>
                                        </p:attrNameLst>
                                      </p:cBhvr>
                                      <p:to>
                                        <p:strVal val="visible"/>
                                      </p:to>
                                    </p:set>
                                    <p:anim calcmode="lin" valueType="num">
                                      <p:cBhvr additive="base">
                                        <p:cTn id="32" dur="500" fill="hold"/>
                                        <p:tgtEl>
                                          <p:spTgt spid="86019">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6019">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nodeType="afterEffect">
                                  <p:stCondLst>
                                    <p:cond delay="0"/>
                                  </p:stCondLst>
                                  <p:childTnLst>
                                    <p:set>
                                      <p:cBhvr>
                                        <p:cTn id="36" dur="1" fill="hold">
                                          <p:stCondLst>
                                            <p:cond delay="0"/>
                                          </p:stCondLst>
                                        </p:cTn>
                                        <p:tgtEl>
                                          <p:spTgt spid="86019">
                                            <p:txEl>
                                              <p:pRg st="6" end="6"/>
                                            </p:txEl>
                                          </p:spTgt>
                                        </p:tgtEl>
                                        <p:attrNameLst>
                                          <p:attrName>style.visibility</p:attrName>
                                        </p:attrNameLst>
                                      </p:cBhvr>
                                      <p:to>
                                        <p:strVal val="visible"/>
                                      </p:to>
                                    </p:set>
                                    <p:anim calcmode="lin" valueType="num">
                                      <p:cBhvr additive="base">
                                        <p:cTn id="37" dur="500" fill="hold"/>
                                        <p:tgtEl>
                                          <p:spTgt spid="8601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6019">
                                            <p:txEl>
                                              <p:pRg st="6" end="6"/>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4" fill="hold" nodeType="afterEffect">
                                  <p:stCondLst>
                                    <p:cond delay="0"/>
                                  </p:stCondLst>
                                  <p:childTnLst>
                                    <p:set>
                                      <p:cBhvr>
                                        <p:cTn id="41" dur="1" fill="hold">
                                          <p:stCondLst>
                                            <p:cond delay="0"/>
                                          </p:stCondLst>
                                        </p:cTn>
                                        <p:tgtEl>
                                          <p:spTgt spid="86019">
                                            <p:txEl>
                                              <p:pRg st="7" end="7"/>
                                            </p:txEl>
                                          </p:spTgt>
                                        </p:tgtEl>
                                        <p:attrNameLst>
                                          <p:attrName>style.visibility</p:attrName>
                                        </p:attrNameLst>
                                      </p:cBhvr>
                                      <p:to>
                                        <p:strVal val="visible"/>
                                      </p:to>
                                    </p:set>
                                    <p:anim calcmode="lin" valueType="num">
                                      <p:cBhvr additive="base">
                                        <p:cTn id="42" dur="500" fill="hold"/>
                                        <p:tgtEl>
                                          <p:spTgt spid="86019">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86019">
                                            <p:txEl>
                                              <p:pRg st="7" end="7"/>
                                            </p:txEl>
                                          </p:spTgt>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4000"/>
                            </p:stCondLst>
                            <p:childTnLst>
                              <p:par>
                                <p:cTn id="45" presetID="2" presetClass="entr" presetSubtype="4" fill="hold" nodeType="afterEffect">
                                  <p:stCondLst>
                                    <p:cond delay="0"/>
                                  </p:stCondLst>
                                  <p:childTnLst>
                                    <p:set>
                                      <p:cBhvr>
                                        <p:cTn id="46" dur="1" fill="hold">
                                          <p:stCondLst>
                                            <p:cond delay="0"/>
                                          </p:stCondLst>
                                        </p:cTn>
                                        <p:tgtEl>
                                          <p:spTgt spid="86019">
                                            <p:txEl>
                                              <p:pRg st="8" end="8"/>
                                            </p:txEl>
                                          </p:spTgt>
                                        </p:tgtEl>
                                        <p:attrNameLst>
                                          <p:attrName>style.visibility</p:attrName>
                                        </p:attrNameLst>
                                      </p:cBhvr>
                                      <p:to>
                                        <p:strVal val="visible"/>
                                      </p:to>
                                    </p:set>
                                    <p:anim calcmode="lin" valueType="num">
                                      <p:cBhvr additive="base">
                                        <p:cTn id="47" dur="500" fill="hold"/>
                                        <p:tgtEl>
                                          <p:spTgt spid="86019">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601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6028"/>
                                        </p:tgtEl>
                                        <p:attrNameLst>
                                          <p:attrName>style.visibility</p:attrName>
                                        </p:attrNameLst>
                                      </p:cBhvr>
                                      <p:to>
                                        <p:strVal val="visible"/>
                                      </p:to>
                                    </p:set>
                                    <p:animEffect transition="in" filter="wipe(left)">
                                      <p:cBhvr>
                                        <p:cTn id="53" dur="500"/>
                                        <p:tgtEl>
                                          <p:spTgt spid="86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val 2"/>
          <p:cNvSpPr>
            <a:spLocks noChangeArrowheads="1"/>
          </p:cNvSpPr>
          <p:nvPr/>
        </p:nvSpPr>
        <p:spPr bwMode="auto">
          <a:xfrm flipV="1">
            <a:off x="2490124" y="5518150"/>
            <a:ext cx="4103011" cy="487362"/>
          </a:xfrm>
          <a:prstGeom prst="ellipse">
            <a:avLst/>
          </a:prstGeom>
          <a:solidFill>
            <a:schemeClr val="accent1">
              <a:alpha val="5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5124" name="Rectangle 4"/>
          <p:cNvSpPr>
            <a:spLocks noGrp="1" noChangeArrowheads="1"/>
          </p:cNvSpPr>
          <p:nvPr>
            <p:ph type="title"/>
          </p:nvPr>
        </p:nvSpPr>
        <p:spPr>
          <a:xfrm>
            <a:off x="922338" y="325438"/>
            <a:ext cx="7764462" cy="927100"/>
          </a:xfrm>
        </p:spPr>
        <p:txBody>
          <a:bodyPr/>
          <a:lstStyle/>
          <a:p>
            <a:pPr algn="ctr"/>
            <a:r>
              <a:rPr lang="zh-CN" altLang="en-US" sz="6000" dirty="0" smtClean="0">
                <a:latin typeface="楷体" panose="02010609060101010101" pitchFamily="49" charset="-122"/>
                <a:ea typeface="楷体" panose="02010609060101010101" pitchFamily="49" charset="-122"/>
              </a:rPr>
              <a:t>目 录</a:t>
            </a:r>
            <a:endParaRPr lang="en-US" altLang="zh-CN" sz="6000" dirty="0">
              <a:solidFill>
                <a:schemeClr val="accent1"/>
              </a:solidFill>
              <a:latin typeface="楷体" panose="02010609060101010101" pitchFamily="49" charset="-122"/>
              <a:ea typeface="楷体" panose="02010609060101010101" pitchFamily="49" charset="-122"/>
            </a:endParaRPr>
          </a:p>
        </p:txBody>
      </p:sp>
      <p:grpSp>
        <p:nvGrpSpPr>
          <p:cNvPr id="5125" name="Group 5"/>
          <p:cNvGrpSpPr>
            <a:grpSpLocks/>
          </p:cNvGrpSpPr>
          <p:nvPr/>
        </p:nvGrpSpPr>
        <p:grpSpPr bwMode="auto">
          <a:xfrm>
            <a:off x="1600278" y="2170113"/>
            <a:ext cx="5943444" cy="3442493"/>
            <a:chOff x="0" y="0"/>
            <a:chExt cx="1957" cy="1938"/>
          </a:xfrm>
        </p:grpSpPr>
        <p:sp>
          <p:nvSpPr>
            <p:cNvPr id="5126" name="Rectangle 6"/>
            <p:cNvSpPr>
              <a:spLocks noChangeArrowheads="1"/>
            </p:cNvSpPr>
            <p:nvPr/>
          </p:nvSpPr>
          <p:spPr bwMode="auto">
            <a:xfrm>
              <a:off x="1644" y="2"/>
              <a:ext cx="76" cy="1936"/>
            </a:xfrm>
            <a:prstGeom prst="rect">
              <a:avLst/>
            </a:prstGeom>
            <a:gradFill rotWithShape="1">
              <a:gsLst>
                <a:gs pos="0">
                  <a:schemeClr val="bg2"/>
                </a:gs>
                <a:gs pos="50000">
                  <a:schemeClr val="bg2">
                    <a:gamma/>
                    <a:tint val="39216"/>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5127" name="Rectangle 7"/>
            <p:cNvSpPr>
              <a:spLocks noChangeArrowheads="1"/>
            </p:cNvSpPr>
            <p:nvPr/>
          </p:nvSpPr>
          <p:spPr bwMode="auto">
            <a:xfrm>
              <a:off x="217" y="0"/>
              <a:ext cx="76" cy="1936"/>
            </a:xfrm>
            <a:prstGeom prst="rect">
              <a:avLst/>
            </a:prstGeom>
            <a:gradFill rotWithShape="1">
              <a:gsLst>
                <a:gs pos="0">
                  <a:schemeClr val="bg2"/>
                </a:gs>
                <a:gs pos="50000">
                  <a:schemeClr val="bg2">
                    <a:gamma/>
                    <a:tint val="39216"/>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5128" name="AutoShape 8"/>
            <p:cNvSpPr>
              <a:spLocks noChangeArrowheads="1"/>
            </p:cNvSpPr>
            <p:nvPr/>
          </p:nvSpPr>
          <p:spPr bwMode="auto">
            <a:xfrm>
              <a:off x="0" y="125"/>
              <a:ext cx="1957" cy="240"/>
            </a:xfrm>
            <a:prstGeom prst="roundRect">
              <a:avLst>
                <a:gd name="adj" fmla="val 7574"/>
              </a:avLst>
            </a:prstGeom>
            <a:gradFill rotWithShape="1">
              <a:gsLst>
                <a:gs pos="0">
                  <a:schemeClr val="accent1">
                    <a:gamma/>
                    <a:shade val="69804"/>
                    <a:invGamma/>
                  </a:schemeClr>
                </a:gs>
                <a:gs pos="50000">
                  <a:schemeClr val="accent1"/>
                </a:gs>
                <a:gs pos="100000">
                  <a:schemeClr val="accent1">
                    <a:gamma/>
                    <a:shade val="69804"/>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buFont typeface="Wingdings" panose="05000000000000000000" pitchFamily="2" charset="2"/>
                <a:buNone/>
              </a:pPr>
              <a:r>
                <a:rPr lang="zh-CN" altLang="en-US" sz="2400" dirty="0">
                  <a:solidFill>
                    <a:srgbClr val="F8F8F8"/>
                  </a:solidFill>
                  <a:latin typeface="微软雅黑" panose="020B0503020204020204" pitchFamily="34" charset="-122"/>
                  <a:ea typeface="微软雅黑" panose="020B0503020204020204" pitchFamily="34" charset="-122"/>
                </a:rPr>
                <a:t>程序设计概述</a:t>
              </a:r>
              <a:endParaRPr lang="en-US" altLang="zh-CN" sz="2400" b="1" dirty="0">
                <a:solidFill>
                  <a:srgbClr val="F8F8F8"/>
                </a:solidFill>
                <a:latin typeface="微软雅黑" panose="020B0503020204020204" pitchFamily="34" charset="-122"/>
                <a:ea typeface="微软雅黑" panose="020B0503020204020204" pitchFamily="34" charset="-122"/>
              </a:endParaRPr>
            </a:p>
          </p:txBody>
        </p:sp>
        <p:sp>
          <p:nvSpPr>
            <p:cNvPr id="5129" name="AutoShape 9"/>
            <p:cNvSpPr>
              <a:spLocks noChangeArrowheads="1"/>
            </p:cNvSpPr>
            <p:nvPr/>
          </p:nvSpPr>
          <p:spPr bwMode="auto">
            <a:xfrm>
              <a:off x="0" y="461"/>
              <a:ext cx="1957" cy="240"/>
            </a:xfrm>
            <a:prstGeom prst="roundRect">
              <a:avLst>
                <a:gd name="adj" fmla="val 7574"/>
              </a:avLst>
            </a:prstGeom>
            <a:gradFill rotWithShape="1">
              <a:gsLst>
                <a:gs pos="0">
                  <a:schemeClr val="accent1">
                    <a:gamma/>
                    <a:shade val="59216"/>
                    <a:invGamma/>
                  </a:schemeClr>
                </a:gs>
                <a:gs pos="50000">
                  <a:schemeClr val="accent1"/>
                </a:gs>
                <a:gs pos="100000">
                  <a:schemeClr val="accent1">
                    <a:gamma/>
                    <a:shade val="59216"/>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zh-CN" altLang="en-US" sz="2400" dirty="0">
                  <a:solidFill>
                    <a:srgbClr val="F8F8F8"/>
                  </a:solidFill>
                  <a:latin typeface="微软雅黑" panose="020B0503020204020204" pitchFamily="34" charset="-122"/>
                  <a:ea typeface="微软雅黑" panose="020B0503020204020204" pitchFamily="34" charset="-122"/>
                </a:rPr>
                <a:t>模型与算法</a:t>
              </a:r>
              <a:endParaRPr lang="en-US" altLang="zh-CN" sz="2400" dirty="0">
                <a:solidFill>
                  <a:srgbClr val="F8F8F8"/>
                </a:solidFill>
                <a:latin typeface="微软雅黑" panose="020B0503020204020204" pitchFamily="34" charset="-122"/>
                <a:ea typeface="微软雅黑" panose="020B0503020204020204" pitchFamily="34" charset="-122"/>
              </a:endParaRPr>
            </a:p>
          </p:txBody>
        </p:sp>
        <p:sp>
          <p:nvSpPr>
            <p:cNvPr id="5130" name="AutoShape 10"/>
            <p:cNvSpPr>
              <a:spLocks noChangeArrowheads="1"/>
            </p:cNvSpPr>
            <p:nvPr/>
          </p:nvSpPr>
          <p:spPr bwMode="auto">
            <a:xfrm>
              <a:off x="0" y="802"/>
              <a:ext cx="1957" cy="240"/>
            </a:xfrm>
            <a:prstGeom prst="roundRect">
              <a:avLst>
                <a:gd name="adj" fmla="val 7574"/>
              </a:avLst>
            </a:prstGeom>
            <a:gradFill rotWithShape="1">
              <a:gsLst>
                <a:gs pos="0">
                  <a:schemeClr val="accent1">
                    <a:gamma/>
                    <a:shade val="69804"/>
                    <a:invGamma/>
                  </a:schemeClr>
                </a:gs>
                <a:gs pos="50000">
                  <a:schemeClr val="accent1"/>
                </a:gs>
                <a:gs pos="100000">
                  <a:schemeClr val="accent1">
                    <a:gamma/>
                    <a:shade val="69804"/>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zh-CN" altLang="en-US" sz="2400" dirty="0">
                  <a:solidFill>
                    <a:srgbClr val="F8F8F8"/>
                  </a:solidFill>
                  <a:latin typeface="微软雅黑" panose="020B0503020204020204" pitchFamily="34" charset="-122"/>
                  <a:ea typeface="微软雅黑" panose="020B0503020204020204" pitchFamily="34" charset="-122"/>
                </a:rPr>
                <a:t>程序设计实现</a:t>
              </a:r>
              <a:endParaRPr lang="en-US" altLang="zh-CN" sz="2400" dirty="0">
                <a:solidFill>
                  <a:srgbClr val="F8F8F8"/>
                </a:solidFill>
                <a:latin typeface="微软雅黑" panose="020B0503020204020204" pitchFamily="34" charset="-122"/>
                <a:ea typeface="微软雅黑" panose="020B0503020204020204" pitchFamily="34" charset="-122"/>
              </a:endParaRPr>
            </a:p>
          </p:txBody>
        </p:sp>
        <p:sp>
          <p:nvSpPr>
            <p:cNvPr id="5131" name="AutoShape 11"/>
            <p:cNvSpPr>
              <a:spLocks noChangeArrowheads="1"/>
            </p:cNvSpPr>
            <p:nvPr/>
          </p:nvSpPr>
          <p:spPr bwMode="auto">
            <a:xfrm>
              <a:off x="0" y="1133"/>
              <a:ext cx="1957" cy="240"/>
            </a:xfrm>
            <a:prstGeom prst="roundRect">
              <a:avLst>
                <a:gd name="adj" fmla="val 7574"/>
              </a:avLst>
            </a:prstGeom>
            <a:gradFill rotWithShape="1">
              <a:gsLst>
                <a:gs pos="0">
                  <a:schemeClr val="accent1">
                    <a:gamma/>
                    <a:shade val="59216"/>
                    <a:invGamma/>
                  </a:schemeClr>
                </a:gs>
                <a:gs pos="50000">
                  <a:schemeClr val="accent1"/>
                </a:gs>
                <a:gs pos="100000">
                  <a:schemeClr val="accent1">
                    <a:gamma/>
                    <a:shade val="59216"/>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zh-CN" altLang="en-US" sz="2400" dirty="0">
                  <a:solidFill>
                    <a:srgbClr val="F8F8F8"/>
                  </a:solidFill>
                  <a:latin typeface="微软雅黑" panose="020B0503020204020204" pitchFamily="34" charset="-122"/>
                  <a:ea typeface="微软雅黑" panose="020B0503020204020204" pitchFamily="34" charset="-122"/>
                </a:rPr>
                <a:t>程序的测试、调试与维护</a:t>
              </a:r>
              <a:endParaRPr lang="en-US" altLang="zh-CN" sz="2400" dirty="0">
                <a:solidFill>
                  <a:srgbClr val="F8F8F8"/>
                </a:solidFill>
                <a:latin typeface="微软雅黑" panose="020B0503020204020204" pitchFamily="34" charset="-122"/>
                <a:ea typeface="微软雅黑" panose="020B0503020204020204" pitchFamily="34" charset="-122"/>
              </a:endParaRPr>
            </a:p>
          </p:txBody>
        </p:sp>
        <p:sp>
          <p:nvSpPr>
            <p:cNvPr id="5132" name="AutoShape 12"/>
            <p:cNvSpPr>
              <a:spLocks noChangeArrowheads="1"/>
            </p:cNvSpPr>
            <p:nvPr/>
          </p:nvSpPr>
          <p:spPr bwMode="auto">
            <a:xfrm>
              <a:off x="0" y="1464"/>
              <a:ext cx="1957" cy="240"/>
            </a:xfrm>
            <a:prstGeom prst="roundRect">
              <a:avLst>
                <a:gd name="adj" fmla="val 7574"/>
              </a:avLst>
            </a:prstGeom>
            <a:gradFill rotWithShape="1">
              <a:gsLst>
                <a:gs pos="0">
                  <a:schemeClr val="accent1">
                    <a:gamma/>
                    <a:shade val="69804"/>
                    <a:invGamma/>
                  </a:schemeClr>
                </a:gs>
                <a:gs pos="50000">
                  <a:schemeClr val="accent1"/>
                </a:gs>
                <a:gs pos="100000">
                  <a:schemeClr val="accent1">
                    <a:gamma/>
                    <a:shade val="69804"/>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zh-CN" altLang="en-US" sz="2400" dirty="0">
                  <a:solidFill>
                    <a:srgbClr val="F8F8F8"/>
                  </a:solidFill>
                  <a:latin typeface="微软雅黑" panose="020B0503020204020204" pitchFamily="34" charset="-122"/>
                  <a:ea typeface="微软雅黑" panose="020B0503020204020204" pitchFamily="34" charset="-122"/>
                </a:rPr>
                <a:t>程序设计语言及应用</a:t>
              </a:r>
              <a:endParaRPr lang="en-US" altLang="zh-CN" sz="2400" dirty="0">
                <a:solidFill>
                  <a:srgbClr val="F8F8F8"/>
                </a:solidFill>
                <a:latin typeface="微软雅黑" panose="020B0503020204020204" pitchFamily="34" charset="-122"/>
                <a:ea typeface="微软雅黑" panose="020B0503020204020204" pitchFamily="34" charset="-122"/>
              </a:endParaRPr>
            </a:p>
          </p:txBody>
        </p:sp>
      </p:grpSp>
      <p:sp>
        <p:nvSpPr>
          <p:cNvPr id="5133" name="AutoShape 13"/>
          <p:cNvSpPr>
            <a:spLocks noChangeArrowheads="1"/>
          </p:cNvSpPr>
          <p:nvPr/>
        </p:nvSpPr>
        <p:spPr bwMode="auto">
          <a:xfrm>
            <a:off x="1273175" y="1303338"/>
            <a:ext cx="6553200" cy="866775"/>
          </a:xfrm>
          <a:prstGeom prst="roundRect">
            <a:avLst>
              <a:gd name="adj" fmla="val 16667"/>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400" b="1" dirty="0">
              <a:solidFill>
                <a:srgbClr val="000000"/>
              </a:solidFill>
              <a:latin typeface="华文行楷" panose="02010800040101010101" pitchFamily="2" charset="-122"/>
              <a:ea typeface="华文行楷" panose="02010800040101010101" pitchFamily="2" charset="-122"/>
            </a:endParaRPr>
          </a:p>
        </p:txBody>
      </p:sp>
      <p:sp>
        <p:nvSpPr>
          <p:cNvPr id="2" name="TextBox 1"/>
          <p:cNvSpPr txBox="1"/>
          <p:nvPr/>
        </p:nvSpPr>
        <p:spPr>
          <a:xfrm>
            <a:off x="838298" y="1303338"/>
            <a:ext cx="8000790" cy="461665"/>
          </a:xfrm>
          <a:prstGeom prst="rect">
            <a:avLst/>
          </a:prstGeom>
          <a:noFill/>
        </p:spPr>
        <p:txBody>
          <a:bodyPr wrap="square" rtlCol="0">
            <a:spAutoFit/>
          </a:bodyPr>
          <a:lstStyle/>
          <a:p>
            <a:r>
              <a:rPr lang="en-US" altLang="zh-CN" sz="2400" dirty="0">
                <a:latin typeface="华文行楷" panose="02010800040101010101" pitchFamily="2" charset="-122"/>
                <a:ea typeface="华文行楷" panose="02010800040101010101" pitchFamily="2" charset="-122"/>
              </a:rPr>
              <a:t>Language shapes the way we think, and determines what we can think about.</a:t>
            </a:r>
            <a:endParaRPr lang="zh-CN" altLang="en-US" sz="2400" dirty="0">
              <a:latin typeface="华文行楷" panose="02010800040101010101" pitchFamily="2" charset="-122"/>
              <a:ea typeface="华文行楷" panose="020108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a:xfrm>
            <a:off x="1187450" y="628704"/>
            <a:ext cx="7113588" cy="742950"/>
          </a:xfrm>
        </p:spPr>
        <p:txBody>
          <a:bodyPr/>
          <a:lstStyle/>
          <a:p>
            <a:pPr eaLnBrk="1" hangingPunct="1"/>
            <a:r>
              <a:rPr lang="zh-CN" altLang="en-US" sz="2400" dirty="0" smtClean="0">
                <a:solidFill>
                  <a:schemeClr val="tx1"/>
                </a:solidFill>
                <a:latin typeface="微软雅黑" panose="020B0503020204020204" pitchFamily="34" charset="-122"/>
                <a:ea typeface="微软雅黑" panose="020B0503020204020204" pitchFamily="34" charset="-122"/>
              </a:rPr>
              <a:t>设计算法时还要注意以下三点</a:t>
            </a:r>
          </a:p>
        </p:txBody>
      </p:sp>
      <p:sp>
        <p:nvSpPr>
          <p:cNvPr id="74773" name="Rectangle 21"/>
          <p:cNvSpPr>
            <a:spLocks noGrp="1" noChangeArrowheads="1"/>
          </p:cNvSpPr>
          <p:nvPr>
            <p:ph idx="1"/>
          </p:nvPr>
        </p:nvSpPr>
        <p:spPr>
          <a:xfrm>
            <a:off x="1364223" y="1772816"/>
            <a:ext cx="3097213" cy="3795712"/>
          </a:xfrm>
          <a:noFill/>
          <a:extLst>
            <a:ext uri="{909E8E84-426E-40DD-AFC4-6F175D3DCCD1}">
              <a14:hiddenFill xmlns:a14="http://schemas.microsoft.com/office/drawing/2010/main">
                <a:solidFill>
                  <a:srgbClr val="FFFFFF"/>
                </a:solidFill>
              </a14:hiddenFill>
            </a:ext>
          </a:extLst>
        </p:spPr>
        <p:txBody>
          <a:bodyPr/>
          <a:lstStyle/>
          <a:p>
            <a:pPr eaLnBrk="1" hangingPunct="1">
              <a:buFont typeface="Wingdings" pitchFamily="2" charset="2"/>
              <a:buNone/>
            </a:pPr>
            <a:r>
              <a:rPr lang="en-US" altLang="zh-CN" sz="2400" b="1" dirty="0" smtClean="0">
                <a:solidFill>
                  <a:srgbClr val="CC0000"/>
                </a:solidFill>
                <a:latin typeface="微软雅黑" panose="020B0503020204020204" pitchFamily="34" charset="-122"/>
                <a:ea typeface="微软雅黑" panose="020B0503020204020204" pitchFamily="34" charset="-122"/>
              </a:rPr>
              <a:t>1. </a:t>
            </a:r>
            <a:r>
              <a:rPr lang="zh-CN" altLang="en-US" sz="2400" b="1" dirty="0" smtClean="0">
                <a:solidFill>
                  <a:srgbClr val="CC0000"/>
                </a:solidFill>
                <a:latin typeface="微软雅黑" panose="020B0503020204020204" pitchFamily="34" charset="-122"/>
                <a:ea typeface="微软雅黑" panose="020B0503020204020204" pitchFamily="34" charset="-122"/>
              </a:rPr>
              <a:t>通用性</a:t>
            </a:r>
          </a:p>
          <a:p>
            <a:pPr eaLnBrk="1" hangingPunct="1"/>
            <a:endParaRPr lang="zh-CN" altLang="en-US" sz="2400" b="1" dirty="0" smtClean="0">
              <a:latin typeface="微软雅黑" panose="020B0503020204020204" pitchFamily="34" charset="-122"/>
              <a:ea typeface="微软雅黑" panose="020B0503020204020204" pitchFamily="34" charset="-122"/>
            </a:endParaRPr>
          </a:p>
          <a:p>
            <a:pPr eaLnBrk="1" hangingPunct="1"/>
            <a:endParaRPr lang="zh-CN" altLang="en-US" sz="2400" b="1" dirty="0" smtClean="0">
              <a:latin typeface="微软雅黑" panose="020B0503020204020204" pitchFamily="34" charset="-122"/>
              <a:ea typeface="微软雅黑" panose="020B0503020204020204" pitchFamily="34" charset="-122"/>
            </a:endParaRPr>
          </a:p>
          <a:p>
            <a:pPr eaLnBrk="1" hangingPunct="1">
              <a:buFont typeface="Wingdings" pitchFamily="2" charset="2"/>
              <a:buNone/>
            </a:pPr>
            <a:r>
              <a:rPr lang="en-US" altLang="zh-CN" sz="2400" b="1" dirty="0" smtClean="0">
                <a:solidFill>
                  <a:srgbClr val="CC0000"/>
                </a:solidFill>
                <a:latin typeface="微软雅黑" panose="020B0503020204020204" pitchFamily="34" charset="-122"/>
                <a:ea typeface="微软雅黑" panose="020B0503020204020204" pitchFamily="34" charset="-122"/>
              </a:rPr>
              <a:t>2. </a:t>
            </a:r>
            <a:r>
              <a:rPr lang="zh-CN" altLang="en-US" sz="2400" b="1" dirty="0" smtClean="0">
                <a:solidFill>
                  <a:srgbClr val="CC0000"/>
                </a:solidFill>
                <a:latin typeface="微软雅黑" panose="020B0503020204020204" pitchFamily="34" charset="-122"/>
                <a:ea typeface="微软雅黑" panose="020B0503020204020204" pitchFamily="34" charset="-122"/>
              </a:rPr>
              <a:t>确定性</a:t>
            </a:r>
          </a:p>
          <a:p>
            <a:pPr eaLnBrk="1" hangingPunct="1"/>
            <a:endParaRPr lang="zh-CN" altLang="en-US" sz="2400" b="1" dirty="0" smtClean="0">
              <a:solidFill>
                <a:srgbClr val="CC0000"/>
              </a:solidFill>
              <a:latin typeface="微软雅黑" panose="020B0503020204020204" pitchFamily="34" charset="-122"/>
              <a:ea typeface="微软雅黑" panose="020B0503020204020204" pitchFamily="34" charset="-122"/>
            </a:endParaRPr>
          </a:p>
          <a:p>
            <a:pPr eaLnBrk="1" hangingPunct="1"/>
            <a:endParaRPr lang="zh-CN" altLang="en-US" sz="2400" b="1" dirty="0" smtClean="0">
              <a:solidFill>
                <a:srgbClr val="CC0000"/>
              </a:solidFill>
              <a:latin typeface="微软雅黑" panose="020B0503020204020204" pitchFamily="34" charset="-122"/>
              <a:ea typeface="微软雅黑" panose="020B0503020204020204" pitchFamily="34" charset="-122"/>
            </a:endParaRPr>
          </a:p>
          <a:p>
            <a:pPr eaLnBrk="1" hangingPunct="1">
              <a:buFont typeface="Wingdings" pitchFamily="2" charset="2"/>
              <a:buNone/>
            </a:pPr>
            <a:r>
              <a:rPr lang="en-US" altLang="zh-CN" sz="2400" b="1" dirty="0" smtClean="0">
                <a:solidFill>
                  <a:srgbClr val="CC0000"/>
                </a:solidFill>
                <a:latin typeface="微软雅黑" panose="020B0503020204020204" pitchFamily="34" charset="-122"/>
                <a:ea typeface="微软雅黑" panose="020B0503020204020204" pitchFamily="34" charset="-122"/>
              </a:rPr>
              <a:t>3. </a:t>
            </a:r>
            <a:r>
              <a:rPr lang="zh-CN" altLang="en-US" sz="2400" b="1" dirty="0" smtClean="0">
                <a:solidFill>
                  <a:srgbClr val="CC0000"/>
                </a:solidFill>
                <a:latin typeface="微软雅黑" panose="020B0503020204020204" pitchFamily="34" charset="-122"/>
                <a:ea typeface="微软雅黑" panose="020B0503020204020204" pitchFamily="34" charset="-122"/>
              </a:rPr>
              <a:t>有限性</a:t>
            </a:r>
          </a:p>
        </p:txBody>
      </p:sp>
      <p:sp>
        <p:nvSpPr>
          <p:cNvPr id="2" name="TextBox 1"/>
          <p:cNvSpPr txBox="1"/>
          <p:nvPr/>
        </p:nvSpPr>
        <p:spPr>
          <a:xfrm>
            <a:off x="3294724" y="3048010"/>
            <a:ext cx="4895800" cy="830997"/>
          </a:xfrm>
          <a:prstGeom prst="rect">
            <a:avLst/>
          </a:prstGeom>
          <a:noFill/>
        </p:spPr>
        <p:txBody>
          <a:bodyPr wrap="square" rtlCol="0">
            <a:spAutoFit/>
          </a:bodyPr>
          <a:lstStyle/>
          <a:p>
            <a:pPr>
              <a:lnSpc>
                <a:spcPct val="100000"/>
              </a:lnSpc>
              <a:buClrTx/>
              <a:buSzTx/>
              <a:buFont typeface="Arial" panose="020B0604020202020204" pitchFamily="34" charset="0"/>
              <a:buNone/>
            </a:pPr>
            <a:r>
              <a:rPr lang="zh-CN" altLang="en-US" sz="2400" dirty="0">
                <a:latin typeface="微软雅黑" panose="020B0503020204020204" pitchFamily="34" charset="-122"/>
                <a:ea typeface="微软雅黑" panose="020B0503020204020204" pitchFamily="34" charset="-122"/>
              </a:rPr>
              <a:t>算法中的每个步骤都是确定的，可行的，不存在含糊不清的步骤</a:t>
            </a:r>
          </a:p>
        </p:txBody>
      </p:sp>
      <p:sp>
        <p:nvSpPr>
          <p:cNvPr id="3" name="TextBox 2"/>
          <p:cNvSpPr txBox="1"/>
          <p:nvPr/>
        </p:nvSpPr>
        <p:spPr>
          <a:xfrm>
            <a:off x="3329426" y="1676446"/>
            <a:ext cx="4826397" cy="830997"/>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算法必须对某类问题中的任何一个问题都有效</a:t>
            </a:r>
          </a:p>
        </p:txBody>
      </p:sp>
      <p:sp>
        <p:nvSpPr>
          <p:cNvPr id="5" name="TextBox 4"/>
          <p:cNvSpPr txBox="1"/>
          <p:nvPr/>
        </p:nvSpPr>
        <p:spPr>
          <a:xfrm>
            <a:off x="3289478" y="4365104"/>
            <a:ext cx="4848220" cy="1477328"/>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算法执行步骤的有限性和执行时间的有限性。不能无限地执行下去，必须在规定时间内给出结果。</a:t>
            </a:r>
          </a:p>
          <a:p>
            <a:endParaRPr lang="zh-CN" altLang="en-US" dirty="0"/>
          </a:p>
        </p:txBody>
      </p:sp>
    </p:spTree>
    <p:extLst>
      <p:ext uri="{BB962C8B-B14F-4D97-AF65-F5344CB8AC3E}">
        <p14:creationId xmlns:p14="http://schemas.microsoft.com/office/powerpoint/2010/main" val="672650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4773">
                                            <p:txEl>
                                              <p:pRg st="0" end="0"/>
                                            </p:txEl>
                                          </p:spTgt>
                                        </p:tgtEl>
                                        <p:attrNameLst>
                                          <p:attrName>style.visibility</p:attrName>
                                        </p:attrNameLst>
                                      </p:cBhvr>
                                      <p:to>
                                        <p:strVal val="visible"/>
                                      </p:to>
                                    </p:set>
                                    <p:anim calcmode="discrete" valueType="clr">
                                      <p:cBhvr override="childStyle">
                                        <p:cTn id="7" dur="250"/>
                                        <p:tgtEl>
                                          <p:spTgt spid="7477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250"/>
                                        <p:tgtEl>
                                          <p:spTgt spid="74773">
                                            <p:txEl>
                                              <p:pRg st="0" end="0"/>
                                            </p:txEl>
                                          </p:spTgt>
                                        </p:tgtEl>
                                        <p:attrNameLst>
                                          <p:attrName>fillcolor</p:attrName>
                                        </p:attrNameLst>
                                      </p:cBhvr>
                                      <p:tavLst>
                                        <p:tav tm="0">
                                          <p:val>
                                            <p:clrVal>
                                              <a:schemeClr val="accent2"/>
                                            </p:clrVal>
                                          </p:val>
                                        </p:tav>
                                        <p:tav tm="50000">
                                          <p:val>
                                            <p:clrVal>
                                              <a:schemeClr val="hlink"/>
                                            </p:clrVal>
                                          </p:val>
                                        </p:tav>
                                      </p:tavLst>
                                    </p:anim>
                                    <p:set>
                                      <p:cBhvr>
                                        <p:cTn id="9" dur="250"/>
                                        <p:tgtEl>
                                          <p:spTgt spid="74773">
                                            <p:txEl>
                                              <p:pRg st="0" end="0"/>
                                            </p:txEl>
                                          </p:spTgt>
                                        </p:tgtEl>
                                        <p:attrNameLst>
                                          <p:attrName>fill.type</p:attrName>
                                        </p:attrNameLst>
                                      </p:cBhvr>
                                      <p:to>
                                        <p:strVal val="solid"/>
                                      </p:to>
                                    </p:set>
                                  </p:childTnLst>
                                </p:cTn>
                              </p:par>
                            </p:childTnLst>
                          </p:cTn>
                        </p:par>
                        <p:par>
                          <p:cTn id="10" fill="hold" nodeType="afterGroup">
                            <p:stCondLst>
                              <p:cond delay="75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74773">
                                            <p:txEl>
                                              <p:pRg st="3" end="3"/>
                                            </p:txEl>
                                          </p:spTgt>
                                        </p:tgtEl>
                                        <p:attrNameLst>
                                          <p:attrName>style.visibility</p:attrName>
                                        </p:attrNameLst>
                                      </p:cBhvr>
                                      <p:to>
                                        <p:strVal val="visible"/>
                                      </p:to>
                                    </p:set>
                                    <p:anim calcmode="discrete" valueType="clr">
                                      <p:cBhvr override="childStyle">
                                        <p:cTn id="13" dur="250"/>
                                        <p:tgtEl>
                                          <p:spTgt spid="7477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250"/>
                                        <p:tgtEl>
                                          <p:spTgt spid="74773">
                                            <p:txEl>
                                              <p:pRg st="3" end="3"/>
                                            </p:txEl>
                                          </p:spTgt>
                                        </p:tgtEl>
                                        <p:attrNameLst>
                                          <p:attrName>fillcolor</p:attrName>
                                        </p:attrNameLst>
                                      </p:cBhvr>
                                      <p:tavLst>
                                        <p:tav tm="0">
                                          <p:val>
                                            <p:clrVal>
                                              <a:schemeClr val="accent2"/>
                                            </p:clrVal>
                                          </p:val>
                                        </p:tav>
                                        <p:tav tm="50000">
                                          <p:val>
                                            <p:clrVal>
                                              <a:schemeClr val="hlink"/>
                                            </p:clrVal>
                                          </p:val>
                                        </p:tav>
                                      </p:tavLst>
                                    </p:anim>
                                    <p:set>
                                      <p:cBhvr>
                                        <p:cTn id="15" dur="250"/>
                                        <p:tgtEl>
                                          <p:spTgt spid="74773">
                                            <p:txEl>
                                              <p:pRg st="3" end="3"/>
                                            </p:txEl>
                                          </p:spTgt>
                                        </p:tgtEl>
                                        <p:attrNameLst>
                                          <p:attrName>fill.type</p:attrName>
                                        </p:attrNameLst>
                                      </p:cBhvr>
                                      <p:to>
                                        <p:strVal val="solid"/>
                                      </p:to>
                                    </p:set>
                                  </p:childTnLst>
                                </p:cTn>
                              </p:par>
                            </p:childTnLst>
                          </p:cTn>
                        </p:par>
                        <p:par>
                          <p:cTn id="16" fill="hold" nodeType="afterGroup">
                            <p:stCondLst>
                              <p:cond delay="1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74773">
                                            <p:txEl>
                                              <p:pRg st="6" end="6"/>
                                            </p:txEl>
                                          </p:spTgt>
                                        </p:tgtEl>
                                        <p:attrNameLst>
                                          <p:attrName>style.visibility</p:attrName>
                                        </p:attrNameLst>
                                      </p:cBhvr>
                                      <p:to>
                                        <p:strVal val="visible"/>
                                      </p:to>
                                    </p:set>
                                    <p:anim calcmode="discrete" valueType="clr">
                                      <p:cBhvr override="childStyle">
                                        <p:cTn id="19" dur="250"/>
                                        <p:tgtEl>
                                          <p:spTgt spid="7477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250"/>
                                        <p:tgtEl>
                                          <p:spTgt spid="74773">
                                            <p:txEl>
                                              <p:pRg st="6" end="6"/>
                                            </p:txEl>
                                          </p:spTgt>
                                        </p:tgtEl>
                                        <p:attrNameLst>
                                          <p:attrName>fillcolor</p:attrName>
                                        </p:attrNameLst>
                                      </p:cBhvr>
                                      <p:tavLst>
                                        <p:tav tm="0">
                                          <p:val>
                                            <p:clrVal>
                                              <a:schemeClr val="accent2"/>
                                            </p:clrVal>
                                          </p:val>
                                        </p:tav>
                                        <p:tav tm="50000">
                                          <p:val>
                                            <p:clrVal>
                                              <a:schemeClr val="hlink"/>
                                            </p:clrVal>
                                          </p:val>
                                        </p:tav>
                                      </p:tavLst>
                                    </p:anim>
                                    <p:set>
                                      <p:cBhvr>
                                        <p:cTn id="21" dur="250"/>
                                        <p:tgtEl>
                                          <p:spTgt spid="74773">
                                            <p:txEl>
                                              <p:pRg st="6" end="6"/>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73" grpId="0" build="p"/>
      <p:bldP spid="2" grpId="0"/>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a:xfrm>
            <a:off x="1116013" y="333375"/>
            <a:ext cx="6840537" cy="935038"/>
          </a:xfrm>
        </p:spPr>
        <p:txBody>
          <a:bodyPr/>
          <a:lstStyle/>
          <a:p>
            <a:pPr eaLnBrk="1" hangingPunct="1"/>
            <a:r>
              <a:rPr lang="en-US" altLang="zh-CN" sz="3600" dirty="0" smtClean="0">
                <a:solidFill>
                  <a:schemeClr val="tx1"/>
                </a:solidFill>
                <a:latin typeface="黑体" panose="02010609060101010101" pitchFamily="49" charset="-122"/>
                <a:ea typeface="黑体" panose="02010609060101010101" pitchFamily="49" charset="-122"/>
              </a:rPr>
              <a:t>4.2.3 </a:t>
            </a:r>
            <a:r>
              <a:rPr lang="zh-CN" altLang="en-US" sz="3600" dirty="0" smtClean="0">
                <a:solidFill>
                  <a:schemeClr val="tx1"/>
                </a:solidFill>
                <a:latin typeface="黑体" panose="02010609060101010101" pitchFamily="49" charset="-122"/>
                <a:ea typeface="黑体" panose="02010609060101010101" pitchFamily="49" charset="-122"/>
              </a:rPr>
              <a:t>算法表达</a:t>
            </a:r>
          </a:p>
        </p:txBody>
      </p:sp>
      <p:sp>
        <p:nvSpPr>
          <p:cNvPr id="210947" name="Rectangle 3"/>
          <p:cNvSpPr>
            <a:spLocks noGrp="1" noChangeArrowheads="1"/>
          </p:cNvSpPr>
          <p:nvPr>
            <p:ph idx="1"/>
          </p:nvPr>
        </p:nvSpPr>
        <p:spPr>
          <a:xfrm>
            <a:off x="1476375" y="1628775"/>
            <a:ext cx="6911975" cy="3816350"/>
          </a:xfrm>
        </p:spPr>
        <p:txBody>
          <a:bodyPr/>
          <a:lstStyle/>
          <a:p>
            <a:pPr eaLnBrk="1" hangingPunct="1">
              <a:lnSpc>
                <a:spcPct val="120000"/>
              </a:lnSpc>
            </a:pPr>
            <a:r>
              <a:rPr lang="zh-CN" altLang="en-US" sz="2400" b="1" dirty="0" smtClean="0">
                <a:latin typeface="微软雅黑" panose="020B0503020204020204" pitchFamily="34" charset="-122"/>
                <a:ea typeface="微软雅黑" panose="020B0503020204020204" pitchFamily="34" charset="-122"/>
              </a:rPr>
              <a:t>为提高表达算法的清晰程度而选择的一种</a:t>
            </a:r>
            <a:r>
              <a:rPr lang="zh-CN" altLang="en-US" sz="2400" b="1" dirty="0">
                <a:solidFill>
                  <a:srgbClr val="990033"/>
                </a:solidFill>
                <a:latin typeface="微软雅黑" panose="020B0503020204020204" pitchFamily="34" charset="-122"/>
                <a:ea typeface="微软雅黑" panose="020B0503020204020204" pitchFamily="34" charset="-122"/>
              </a:rPr>
              <a:t>描述算法的工具</a:t>
            </a:r>
            <a:r>
              <a:rPr lang="zh-CN" altLang="en-US" sz="2400" b="1" dirty="0" smtClean="0">
                <a:latin typeface="微软雅黑" panose="020B0503020204020204" pitchFamily="34" charset="-122"/>
                <a:ea typeface="微软雅黑" panose="020B0503020204020204" pitchFamily="34" charset="-122"/>
              </a:rPr>
              <a:t>。</a:t>
            </a:r>
          </a:p>
          <a:p>
            <a:pPr eaLnBrk="1" hangingPunct="1">
              <a:lnSpc>
                <a:spcPct val="120000"/>
              </a:lnSpc>
            </a:pPr>
            <a:endParaRPr lang="zh-CN" altLang="en-US" sz="2400" b="1" dirty="0" smtClean="0">
              <a:latin typeface="微软雅黑" panose="020B0503020204020204" pitchFamily="34" charset="-122"/>
              <a:ea typeface="微软雅黑" panose="020B0503020204020204" pitchFamily="34" charset="-122"/>
            </a:endParaRPr>
          </a:p>
          <a:p>
            <a:pPr eaLnBrk="1" hangingPunct="1"/>
            <a:r>
              <a:rPr lang="zh-CN" altLang="en-US" sz="2400" b="1" dirty="0" smtClean="0">
                <a:latin typeface="微软雅黑" panose="020B0503020204020204" pitchFamily="34" charset="-122"/>
                <a:ea typeface="微软雅黑" panose="020B0503020204020204" pitchFamily="34" charset="-122"/>
              </a:rPr>
              <a:t>常用工具</a:t>
            </a:r>
          </a:p>
          <a:p>
            <a:pPr lvl="1" eaLnBrk="1" hangingPunct="1"/>
            <a:r>
              <a:rPr lang="zh-CN" altLang="en-US" sz="2400" b="1" dirty="0" smtClean="0">
                <a:solidFill>
                  <a:srgbClr val="990033"/>
                </a:solidFill>
                <a:latin typeface="微软雅黑" panose="020B0503020204020204" pitchFamily="34" charset="-122"/>
                <a:ea typeface="微软雅黑" panose="020B0503020204020204" pitchFamily="34" charset="-122"/>
              </a:rPr>
              <a:t>流程图</a:t>
            </a:r>
            <a:r>
              <a:rPr lang="zh-CN" altLang="en-US" sz="2400" b="1" dirty="0" smtClean="0">
                <a:latin typeface="微软雅黑" panose="020B0503020204020204" pitchFamily="34" charset="-122"/>
                <a:ea typeface="微软雅黑" panose="020B0503020204020204" pitchFamily="34" charset="-122"/>
              </a:rPr>
              <a:t>，</a:t>
            </a:r>
            <a:r>
              <a:rPr lang="en-US" altLang="zh-CN" sz="2400" b="1" dirty="0">
                <a:solidFill>
                  <a:srgbClr val="990033"/>
                </a:solidFill>
                <a:latin typeface="微软雅黑" panose="020B0503020204020204" pitchFamily="34" charset="-122"/>
                <a:ea typeface="微软雅黑" panose="020B0503020204020204" pitchFamily="34" charset="-122"/>
              </a:rPr>
              <a:t>N-S</a:t>
            </a:r>
            <a:r>
              <a:rPr lang="zh-CN" altLang="en-US" sz="2400" b="1" dirty="0">
                <a:solidFill>
                  <a:srgbClr val="990033"/>
                </a:solidFill>
                <a:latin typeface="微软雅黑" panose="020B0503020204020204" pitchFamily="34" charset="-122"/>
                <a:ea typeface="微软雅黑" panose="020B0503020204020204" pitchFamily="34" charset="-122"/>
              </a:rPr>
              <a:t>图</a:t>
            </a:r>
            <a:r>
              <a:rPr lang="zh-CN" altLang="en-US" sz="2400" b="1" dirty="0" smtClean="0">
                <a:latin typeface="微软雅黑" panose="020B0503020204020204" pitchFamily="34" charset="-122"/>
                <a:ea typeface="微软雅黑" panose="020B0503020204020204" pitchFamily="34" charset="-122"/>
              </a:rPr>
              <a:t>，</a:t>
            </a:r>
            <a:r>
              <a:rPr lang="en-US" altLang="zh-CN" sz="2400" b="1" dirty="0" smtClean="0">
                <a:latin typeface="微软雅黑" panose="020B0503020204020204" pitchFamily="34" charset="-122"/>
                <a:ea typeface="微软雅黑" panose="020B0503020204020204" pitchFamily="34" charset="-122"/>
              </a:rPr>
              <a:t>PAD</a:t>
            </a:r>
            <a:r>
              <a:rPr lang="zh-CN" altLang="en-US" sz="2400" b="1" dirty="0" smtClean="0">
                <a:latin typeface="微软雅黑" panose="020B0503020204020204" pitchFamily="34" charset="-122"/>
                <a:ea typeface="微软雅黑" panose="020B0503020204020204" pitchFamily="34" charset="-122"/>
              </a:rPr>
              <a:t>图，</a:t>
            </a:r>
            <a:r>
              <a:rPr lang="zh-CN" altLang="en-US" sz="2400" b="1" dirty="0">
                <a:latin typeface="微软雅黑" panose="020B0503020204020204" pitchFamily="34" charset="-122"/>
                <a:ea typeface="微软雅黑" panose="020B0503020204020204" pitchFamily="34" charset="-122"/>
              </a:rPr>
              <a:t>伪码</a:t>
            </a:r>
            <a:r>
              <a:rPr lang="zh-CN" altLang="en-US" sz="2400" b="1" dirty="0" smtClean="0">
                <a:latin typeface="微软雅黑" panose="020B0503020204020204" pitchFamily="34" charset="-122"/>
                <a:ea typeface="微软雅黑" panose="020B0503020204020204" pitchFamily="34" charset="-122"/>
              </a:rPr>
              <a:t>等。</a:t>
            </a:r>
            <a:endParaRPr lang="en-US" altLang="zh-CN" sz="2400" b="1" dirty="0" smtClean="0">
              <a:latin typeface="微软雅黑" panose="020B0503020204020204" pitchFamily="34" charset="-122"/>
              <a:ea typeface="微软雅黑" panose="020B0503020204020204" pitchFamily="34" charset="-122"/>
            </a:endParaRPr>
          </a:p>
          <a:p>
            <a:pPr lvl="1" eaLnBrk="1" hangingPunct="1"/>
            <a:endParaRPr lang="zh-CN" altLang="en-US" sz="2400" b="1" dirty="0" smtClean="0">
              <a:latin typeface="微软雅黑" panose="020B0503020204020204" pitchFamily="34" charset="-122"/>
              <a:ea typeface="微软雅黑" panose="020B0503020204020204" pitchFamily="34" charset="-122"/>
            </a:endParaRPr>
          </a:p>
          <a:p>
            <a:pPr lvl="1" eaLnBrk="1" hangingPunct="1"/>
            <a:endParaRPr lang="en-US" altLang="zh-CN" sz="1000" b="1" dirty="0" smtClean="0">
              <a:latin typeface="宋体" charset="-122"/>
            </a:endParaRPr>
          </a:p>
        </p:txBody>
      </p:sp>
      <p:sp>
        <p:nvSpPr>
          <p:cNvPr id="210967" name="Line 23"/>
          <p:cNvSpPr>
            <a:spLocks noChangeShapeType="1"/>
          </p:cNvSpPr>
          <p:nvPr/>
        </p:nvSpPr>
        <p:spPr bwMode="auto">
          <a:xfrm>
            <a:off x="2335479" y="3962386"/>
            <a:ext cx="867682" cy="0"/>
          </a:xfrm>
          <a:prstGeom prst="line">
            <a:avLst/>
          </a:prstGeom>
          <a:noFill/>
          <a:ln w="254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zh-CN" altLang="en-US"/>
          </a:p>
        </p:txBody>
      </p:sp>
      <p:grpSp>
        <p:nvGrpSpPr>
          <p:cNvPr id="2" name="Group 29"/>
          <p:cNvGrpSpPr>
            <a:grpSpLocks/>
          </p:cNvGrpSpPr>
          <p:nvPr/>
        </p:nvGrpSpPr>
        <p:grpSpPr bwMode="auto">
          <a:xfrm>
            <a:off x="2734596" y="4326809"/>
            <a:ext cx="2952750" cy="1008063"/>
            <a:chOff x="1202" y="1207"/>
            <a:chExt cx="1859" cy="817"/>
          </a:xfrm>
        </p:grpSpPr>
        <p:sp>
          <p:nvSpPr>
            <p:cNvPr id="19463" name="Rectangle 30"/>
            <p:cNvSpPr>
              <a:spLocks noChangeArrowheads="1"/>
            </p:cNvSpPr>
            <p:nvPr/>
          </p:nvSpPr>
          <p:spPr bwMode="auto">
            <a:xfrm>
              <a:off x="1202" y="1207"/>
              <a:ext cx="1859" cy="817"/>
            </a:xfrm>
            <a:prstGeom prst="rect">
              <a:avLst/>
            </a:prstGeom>
            <a:solidFill>
              <a:srgbClr val="CCFFCC">
                <a:alpha val="74901"/>
              </a:srgbClr>
            </a:solidFill>
            <a:ln w="12700">
              <a:solidFill>
                <a:schemeClr val="tx1"/>
              </a:solidFill>
              <a:miter lim="800000"/>
              <a:headEnd type="none" w="sm" len="sm"/>
              <a:tailEnd type="none" w="sm" len="sm"/>
            </a:ln>
          </p:spPr>
          <p:txBody>
            <a:bodyPr wrap="none" anchor="ct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ctr" eaLnBrk="1" hangingPunct="1">
                <a:lnSpc>
                  <a:spcPct val="100000"/>
                </a:lnSpc>
                <a:spcBef>
                  <a:spcPct val="0"/>
                </a:spcBef>
                <a:buClrTx/>
                <a:buSzTx/>
                <a:buFontTx/>
                <a:buNone/>
              </a:pPr>
              <a:r>
                <a:rPr lang="en-US" altLang="zh-CN" sz="2400" dirty="0">
                  <a:solidFill>
                    <a:srgbClr val="0000FF"/>
                  </a:solidFill>
                </a:rPr>
                <a:t>a</a:t>
              </a:r>
              <a:r>
                <a:rPr lang="en-US" altLang="zh-CN" sz="2400" baseline="-25000" dirty="0">
                  <a:solidFill>
                    <a:srgbClr val="0000FF"/>
                  </a:solidFill>
                </a:rPr>
                <a:t>1</a:t>
              </a:r>
              <a:r>
                <a:rPr lang="en-US" altLang="zh-CN" sz="2400" dirty="0">
                  <a:solidFill>
                    <a:srgbClr val="0000FF"/>
                  </a:solidFill>
                </a:rPr>
                <a:t>x+b</a:t>
              </a:r>
              <a:r>
                <a:rPr lang="en-US" altLang="zh-CN" sz="2400" baseline="-25000" dirty="0">
                  <a:solidFill>
                    <a:srgbClr val="0000FF"/>
                  </a:solidFill>
                </a:rPr>
                <a:t>1</a:t>
              </a:r>
              <a:r>
                <a:rPr lang="en-US" altLang="zh-CN" sz="2400" dirty="0">
                  <a:solidFill>
                    <a:srgbClr val="0000FF"/>
                  </a:solidFill>
                </a:rPr>
                <a:t>y=c</a:t>
              </a:r>
              <a:r>
                <a:rPr lang="en-US" altLang="zh-CN" sz="2400" baseline="-25000" dirty="0">
                  <a:solidFill>
                    <a:srgbClr val="0000FF"/>
                  </a:solidFill>
                </a:rPr>
                <a:t>1</a:t>
              </a:r>
            </a:p>
            <a:p>
              <a:pPr algn="ctr" eaLnBrk="1" hangingPunct="1">
                <a:lnSpc>
                  <a:spcPct val="100000"/>
                </a:lnSpc>
                <a:spcBef>
                  <a:spcPct val="0"/>
                </a:spcBef>
                <a:buClrTx/>
                <a:buSzTx/>
                <a:buFontTx/>
                <a:buNone/>
              </a:pPr>
              <a:endParaRPr lang="en-US" altLang="zh-CN" sz="1200" dirty="0">
                <a:solidFill>
                  <a:srgbClr val="0000FF"/>
                </a:solidFill>
              </a:endParaRPr>
            </a:p>
            <a:p>
              <a:pPr algn="ctr" eaLnBrk="1" hangingPunct="1">
                <a:lnSpc>
                  <a:spcPct val="100000"/>
                </a:lnSpc>
                <a:spcBef>
                  <a:spcPct val="0"/>
                </a:spcBef>
                <a:buClrTx/>
                <a:buSzTx/>
                <a:buFontTx/>
                <a:buNone/>
              </a:pPr>
              <a:r>
                <a:rPr lang="en-US" altLang="zh-CN" sz="2400" dirty="0">
                  <a:solidFill>
                    <a:srgbClr val="0000FF"/>
                  </a:solidFill>
                </a:rPr>
                <a:t>a</a:t>
              </a:r>
              <a:r>
                <a:rPr lang="en-US" altLang="zh-CN" sz="2400" baseline="-25000" dirty="0">
                  <a:solidFill>
                    <a:srgbClr val="0000FF"/>
                  </a:solidFill>
                </a:rPr>
                <a:t>2</a:t>
              </a:r>
              <a:r>
                <a:rPr lang="en-US" altLang="zh-CN" sz="2400" dirty="0">
                  <a:solidFill>
                    <a:srgbClr val="0000FF"/>
                  </a:solidFill>
                </a:rPr>
                <a:t>x+b</a:t>
              </a:r>
              <a:r>
                <a:rPr lang="en-US" altLang="zh-CN" sz="2400" baseline="-25000" dirty="0">
                  <a:solidFill>
                    <a:srgbClr val="0000FF"/>
                  </a:solidFill>
                </a:rPr>
                <a:t>2</a:t>
              </a:r>
              <a:r>
                <a:rPr lang="en-US" altLang="zh-CN" sz="2400" dirty="0">
                  <a:solidFill>
                    <a:srgbClr val="0000FF"/>
                  </a:solidFill>
                </a:rPr>
                <a:t>y=c</a:t>
              </a:r>
              <a:r>
                <a:rPr lang="en-US" altLang="zh-CN" sz="2400" baseline="-25000" dirty="0">
                  <a:solidFill>
                    <a:srgbClr val="0000FF"/>
                  </a:solidFill>
                </a:rPr>
                <a:t>2</a:t>
              </a:r>
            </a:p>
          </p:txBody>
        </p:sp>
        <p:sp>
          <p:nvSpPr>
            <p:cNvPr id="19464" name="AutoShape 31"/>
            <p:cNvSpPr>
              <a:spLocks/>
            </p:cNvSpPr>
            <p:nvPr/>
          </p:nvSpPr>
          <p:spPr bwMode="auto">
            <a:xfrm>
              <a:off x="1429" y="1344"/>
              <a:ext cx="136" cy="590"/>
            </a:xfrm>
            <a:prstGeom prst="leftBrace">
              <a:avLst>
                <a:gd name="adj1" fmla="val 36152"/>
                <a:gd name="adj2" fmla="val 50000"/>
              </a:avLst>
            </a:prstGeom>
            <a:solidFill>
              <a:srgbClr val="99CCFF">
                <a:alpha val="32156"/>
              </a:srgbClr>
            </a:solidFill>
            <a:ln w="31750">
              <a:solidFill>
                <a:srgbClr val="800080"/>
              </a:solidFill>
              <a:round/>
              <a:headEnd type="none" w="sm" len="sm"/>
              <a:tailEnd type="none" w="sm" len="sm"/>
            </a:ln>
          </p:spPr>
          <p:txBody>
            <a:bodyPr wrap="none" anchor="ct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just" eaLnBrk="1" hangingPunct="1">
                <a:buFont typeface="Wingdings" pitchFamily="2" charset="2"/>
                <a:buNone/>
              </a:pPr>
              <a:endParaRPr lang="zh-CN" altLang="en-US" sz="1800">
                <a:solidFill>
                  <a:schemeClr val="tx1"/>
                </a:solidFill>
                <a:latin typeface="宋体" charset="-122"/>
              </a:endParaRPr>
            </a:p>
          </p:txBody>
        </p:sp>
      </p:grpSp>
      <p:sp>
        <p:nvSpPr>
          <p:cNvPr id="9" name="Line 23"/>
          <p:cNvSpPr>
            <a:spLocks noChangeShapeType="1"/>
          </p:cNvSpPr>
          <p:nvPr/>
        </p:nvSpPr>
        <p:spPr bwMode="auto">
          <a:xfrm>
            <a:off x="3520221" y="3969629"/>
            <a:ext cx="867682" cy="0"/>
          </a:xfrm>
          <a:prstGeom prst="line">
            <a:avLst/>
          </a:prstGeom>
          <a:noFill/>
          <a:ln w="254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zh-CN" altLang="en-US"/>
          </a:p>
        </p:txBody>
      </p:sp>
    </p:spTree>
    <p:extLst>
      <p:ext uri="{BB962C8B-B14F-4D97-AF65-F5344CB8AC3E}">
        <p14:creationId xmlns:p14="http://schemas.microsoft.com/office/powerpoint/2010/main" val="3085727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0947">
                                            <p:txEl>
                                              <p:pRg st="0" end="0"/>
                                            </p:txEl>
                                          </p:spTgt>
                                        </p:tgtEl>
                                        <p:attrNameLst>
                                          <p:attrName>style.visibility</p:attrName>
                                        </p:attrNameLst>
                                      </p:cBhvr>
                                      <p:to>
                                        <p:strVal val="visible"/>
                                      </p:to>
                                    </p:set>
                                    <p:anim calcmode="lin" valueType="num">
                                      <p:cBhvr additive="base">
                                        <p:cTn id="7" dur="500" fill="hold"/>
                                        <p:tgtEl>
                                          <p:spTgt spid="2109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09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10947">
                                            <p:txEl>
                                              <p:pRg st="2" end="2"/>
                                            </p:txEl>
                                          </p:spTgt>
                                        </p:tgtEl>
                                        <p:attrNameLst>
                                          <p:attrName>style.visibility</p:attrName>
                                        </p:attrNameLst>
                                      </p:cBhvr>
                                      <p:to>
                                        <p:strVal val="visible"/>
                                      </p:to>
                                    </p:set>
                                    <p:anim calcmode="lin" valueType="num">
                                      <p:cBhvr additive="base">
                                        <p:cTn id="13" dur="500" fill="hold"/>
                                        <p:tgtEl>
                                          <p:spTgt spid="21094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0947">
                                            <p:txEl>
                                              <p:pRg st="2" end="2"/>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 presetClass="entr" presetSubtype="2" fill="hold" nodeType="afterEffect">
                                  <p:stCondLst>
                                    <p:cond delay="0"/>
                                  </p:stCondLst>
                                  <p:childTnLst>
                                    <p:set>
                                      <p:cBhvr>
                                        <p:cTn id="17" dur="1" fill="hold">
                                          <p:stCondLst>
                                            <p:cond delay="0"/>
                                          </p:stCondLst>
                                        </p:cTn>
                                        <p:tgtEl>
                                          <p:spTgt spid="210947">
                                            <p:txEl>
                                              <p:pRg st="3" end="3"/>
                                            </p:txEl>
                                          </p:spTgt>
                                        </p:tgtEl>
                                        <p:attrNameLst>
                                          <p:attrName>style.visibility</p:attrName>
                                        </p:attrNameLst>
                                      </p:cBhvr>
                                      <p:to>
                                        <p:strVal val="visible"/>
                                      </p:to>
                                    </p:set>
                                    <p:anim calcmode="lin" valueType="num">
                                      <p:cBhvr additive="base">
                                        <p:cTn id="18" dur="500" fill="hold"/>
                                        <p:tgtEl>
                                          <p:spTgt spid="210947">
                                            <p:txEl>
                                              <p:pRg st="3" end="3"/>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210947">
                                            <p:txEl>
                                              <p:pRg st="3" end="3"/>
                                            </p:txEl>
                                          </p:spTgt>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10967"/>
                                        </p:tgtEl>
                                        <p:attrNameLst>
                                          <p:attrName>style.visibility</p:attrName>
                                        </p:attrNameLst>
                                      </p:cBhvr>
                                      <p:to>
                                        <p:strVal val="visible"/>
                                      </p:to>
                                    </p:set>
                                    <p:animEffect transition="in" filter="wipe(left)">
                                      <p:cBhvr>
                                        <p:cTn id="23" dur="500"/>
                                        <p:tgtEl>
                                          <p:spTgt spid="210967"/>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67"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a:xfrm>
            <a:off x="609704" y="914466"/>
            <a:ext cx="8229600" cy="566666"/>
          </a:xfrm>
        </p:spPr>
        <p:txBody>
          <a:bodyPr/>
          <a:lstStyle/>
          <a:p>
            <a:r>
              <a:rPr lang="zh-CN" altLang="en-US" sz="2400" dirty="0" smtClean="0">
                <a:solidFill>
                  <a:schemeClr val="accent5">
                    <a:lumMod val="25000"/>
                  </a:schemeClr>
                </a:solidFill>
                <a:latin typeface="微软雅黑" panose="020B0503020204020204" pitchFamily="34" charset="-122"/>
                <a:ea typeface="微软雅黑" panose="020B0503020204020204" pitchFamily="34" charset="-122"/>
              </a:rPr>
              <a:t>流程图</a:t>
            </a:r>
            <a:endParaRPr lang="zh-CN" altLang="en-US" sz="2400" dirty="0">
              <a:solidFill>
                <a:schemeClr val="accent5">
                  <a:lumMod val="25000"/>
                </a:schemeClr>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57200" y="1600201"/>
            <a:ext cx="8229600" cy="1524008"/>
          </a:xfrm>
        </p:spPr>
        <p:txBody>
          <a:bodyPr/>
          <a:lstStyle/>
          <a:p>
            <a:r>
              <a:rPr lang="zh-CN" altLang="zh-CN" sz="2400" dirty="0" smtClean="0"/>
              <a:t>流程图</a:t>
            </a:r>
            <a:r>
              <a:rPr lang="zh-CN" altLang="zh-CN" sz="2400" dirty="0"/>
              <a:t>（也称为程序流程图）是常使用的一种算法描述工具，其特点是绘制简单，结构清晰，逻辑性强，便于描述，容易理解。表</a:t>
            </a:r>
            <a:r>
              <a:rPr lang="en-US" altLang="zh-CN" sz="2400" dirty="0"/>
              <a:t>4-1</a:t>
            </a:r>
            <a:r>
              <a:rPr lang="zh-CN" altLang="zh-CN" sz="2400" dirty="0"/>
              <a:t>列出了常用的流程图符号及功能。</a:t>
            </a:r>
            <a:endParaRPr lang="zh-CN" altLang="en-US" sz="2400" dirty="0">
              <a:latin typeface="微软雅黑" panose="020B0503020204020204" pitchFamily="34" charset="-122"/>
              <a:ea typeface="微软雅黑" panose="020B0503020204020204" pitchFamily="34" charset="-122"/>
            </a:endParaRPr>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96" y="3200406"/>
            <a:ext cx="7772196" cy="2590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3505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9"/>
                                        </p:tgtEl>
                                        <p:attrNameLst>
                                          <p:attrName>style.visibility</p:attrName>
                                        </p:attrNameLst>
                                      </p:cBhvr>
                                      <p:to>
                                        <p:strVal val="visible"/>
                                      </p:to>
                                    </p:set>
                                    <p:animEffect transition="in" filter="fade">
                                      <p:cBhvr>
                                        <p:cTn id="10"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838298" y="762070"/>
            <a:ext cx="7391206" cy="830997"/>
          </a:xfrm>
          <a:prstGeom prst="rect">
            <a:avLst/>
          </a:prstGeom>
        </p:spPr>
        <p:txBody>
          <a:bodyPr wrap="square">
            <a:spAutoFit/>
          </a:bodyPr>
          <a:lstStyle/>
          <a:p>
            <a:r>
              <a:rPr lang="zh-CN" altLang="zh-CN" sz="2400" dirty="0">
                <a:latin typeface="微软雅黑" panose="020B0503020204020204" pitchFamily="34" charset="-122"/>
                <a:ea typeface="微软雅黑" panose="020B0503020204020204" pitchFamily="34" charset="-122"/>
              </a:rPr>
              <a:t>图</a:t>
            </a:r>
            <a:r>
              <a:rPr lang="en-US" altLang="zh-CN" sz="2400" dirty="0">
                <a:latin typeface="微软雅黑" panose="020B0503020204020204" pitchFamily="34" charset="-122"/>
                <a:ea typeface="微软雅黑" panose="020B0503020204020204" pitchFamily="34" charset="-122"/>
              </a:rPr>
              <a:t>4-5</a:t>
            </a:r>
            <a:r>
              <a:rPr lang="zh-CN" altLang="zh-CN" sz="2400" dirty="0">
                <a:latin typeface="微软雅黑" panose="020B0503020204020204" pitchFamily="34" charset="-122"/>
                <a:ea typeface="微软雅黑" panose="020B0503020204020204" pitchFamily="34" charset="-122"/>
              </a:rPr>
              <a:t>是利用流程图符号对“求解二元一次方程组”问题的算法进行表达的算法流程图。</a:t>
            </a:r>
            <a:endParaRPr lang="zh-CN" altLang="en-US" sz="2400" dirty="0">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40" y="1607591"/>
            <a:ext cx="3267075" cy="4429125"/>
          </a:xfrm>
          <a:prstGeom prst="rect">
            <a:avLst/>
          </a:prstGeom>
        </p:spPr>
      </p:pic>
      <p:sp>
        <p:nvSpPr>
          <p:cNvPr id="13" name="矩形 12"/>
          <p:cNvSpPr/>
          <p:nvPr/>
        </p:nvSpPr>
        <p:spPr>
          <a:xfrm>
            <a:off x="2851389" y="6172128"/>
            <a:ext cx="3365024" cy="307777"/>
          </a:xfrm>
          <a:prstGeom prst="rect">
            <a:avLst/>
          </a:prstGeom>
        </p:spPr>
        <p:txBody>
          <a:bodyPr wrap="none">
            <a:spAutoFit/>
          </a:bodyPr>
          <a:lstStyle/>
          <a:p>
            <a:r>
              <a:rPr lang="zh-CN" altLang="zh-CN" sz="1400" dirty="0"/>
              <a:t>图</a:t>
            </a:r>
            <a:r>
              <a:rPr lang="en-US" altLang="zh-CN" sz="1400" dirty="0"/>
              <a:t>4-5 </a:t>
            </a:r>
            <a:r>
              <a:rPr lang="zh-CN" altLang="zh-CN" sz="1400" dirty="0"/>
              <a:t>求解二元一次方程组的程序流程图</a:t>
            </a:r>
          </a:p>
        </p:txBody>
      </p:sp>
    </p:spTree>
    <p:extLst>
      <p:ext uri="{BB962C8B-B14F-4D97-AF65-F5344CB8AC3E}">
        <p14:creationId xmlns:p14="http://schemas.microsoft.com/office/powerpoint/2010/main" val="1409220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3506" y="685872"/>
            <a:ext cx="8229600" cy="2209790"/>
          </a:xfrm>
        </p:spPr>
        <p:txBody>
          <a:bodyPr/>
          <a:lstStyle/>
          <a:p>
            <a:pPr marL="0" indent="0">
              <a:buNone/>
            </a:pPr>
            <a:r>
              <a:rPr lang="en-US" altLang="zh-CN" sz="2400" b="1" dirty="0" smtClean="0">
                <a:solidFill>
                  <a:srgbClr val="002060"/>
                </a:solidFill>
                <a:latin typeface="微软雅黑" panose="020B0503020204020204" pitchFamily="34" charset="-122"/>
                <a:ea typeface="微软雅黑" panose="020B0503020204020204" pitchFamily="34" charset="-122"/>
              </a:rPr>
              <a:t>N-S </a:t>
            </a:r>
            <a:r>
              <a:rPr lang="zh-CN" altLang="en-US" sz="2400" b="1" dirty="0">
                <a:solidFill>
                  <a:srgbClr val="002060"/>
                </a:solidFill>
                <a:latin typeface="微软雅黑" panose="020B0503020204020204" pitchFamily="34" charset="-122"/>
                <a:ea typeface="微软雅黑" panose="020B0503020204020204" pitchFamily="34" charset="-122"/>
              </a:rPr>
              <a:t>图</a:t>
            </a:r>
          </a:p>
          <a:p>
            <a:r>
              <a:rPr lang="en-US" altLang="zh-CN" sz="2400" dirty="0">
                <a:latin typeface="微软雅黑" panose="020B0503020204020204" pitchFamily="34" charset="-122"/>
                <a:ea typeface="微软雅黑" panose="020B0503020204020204" pitchFamily="34" charset="-122"/>
              </a:rPr>
              <a:t>N-S </a:t>
            </a:r>
            <a:r>
              <a:rPr lang="zh-CN" altLang="en-US" sz="2400" dirty="0">
                <a:latin typeface="微软雅黑" panose="020B0503020204020204" pitchFamily="34" charset="-122"/>
                <a:ea typeface="微软雅黑" panose="020B0503020204020204" pitchFamily="34" charset="-122"/>
              </a:rPr>
              <a:t>图也称为盒图，是比流程图更简洁、更清晰的算法描述工具，去掉了箭头表示的流程</a:t>
            </a:r>
            <a:r>
              <a:rPr lang="zh-CN" altLang="en-US" sz="2400" dirty="0" smtClean="0">
                <a:latin typeface="微软雅黑" panose="020B0503020204020204" pitchFamily="34" charset="-122"/>
                <a:ea typeface="微软雅黑" panose="020B0503020204020204" pitchFamily="34" charset="-122"/>
              </a:rPr>
              <a:t>控制</a:t>
            </a:r>
            <a:r>
              <a:rPr lang="zh-CN" altLang="en-US" sz="2400" dirty="0">
                <a:latin typeface="微软雅黑" panose="020B0503020204020204" pitchFamily="34" charset="-122"/>
                <a:ea typeface="微软雅黑" panose="020B0503020204020204" pitchFamily="34" charset="-122"/>
              </a:rPr>
              <a:t>，整个算法包括在一个方框中，流程自上而下。例如，图 </a:t>
            </a:r>
            <a:r>
              <a:rPr lang="en-US" altLang="zh-CN" sz="2400" dirty="0">
                <a:latin typeface="微软雅黑" panose="020B0503020204020204" pitchFamily="34" charset="-122"/>
                <a:ea typeface="微软雅黑" panose="020B0503020204020204" pitchFamily="34" charset="-122"/>
              </a:rPr>
              <a:t>4-6 </a:t>
            </a:r>
            <a:r>
              <a:rPr lang="zh-CN" altLang="en-US" sz="2400" dirty="0">
                <a:latin typeface="微软雅黑" panose="020B0503020204020204" pitchFamily="34" charset="-122"/>
                <a:ea typeface="微软雅黑" panose="020B0503020204020204" pitchFamily="34" charset="-122"/>
              </a:rPr>
              <a:t>是求解二元一次方程组的 </a:t>
            </a:r>
            <a:r>
              <a:rPr lang="en-US" altLang="zh-CN" sz="2400" dirty="0">
                <a:latin typeface="微软雅黑" panose="020B0503020204020204" pitchFamily="34" charset="-122"/>
                <a:ea typeface="微软雅黑" panose="020B0503020204020204" pitchFamily="34" charset="-122"/>
              </a:rPr>
              <a:t>N-S </a:t>
            </a:r>
            <a:r>
              <a:rPr lang="zh-CN" altLang="en-US" sz="2400" dirty="0">
                <a:latin typeface="微软雅黑" panose="020B0503020204020204" pitchFamily="34" charset="-122"/>
                <a:ea typeface="微软雅黑" panose="020B0503020204020204" pitchFamily="34" charset="-122"/>
              </a:rPr>
              <a:t>图。</a:t>
            </a:r>
          </a:p>
          <a:p>
            <a:endParaRPr lang="zh-CN" altLang="en-US" sz="2400" dirty="0">
              <a:latin typeface="微软雅黑" panose="020B0503020204020204" pitchFamily="34" charset="-122"/>
              <a:ea typeface="微软雅黑" panose="020B0503020204020204" pitchFamily="34" charset="-122"/>
            </a:endParaRPr>
          </a:p>
        </p:txBody>
      </p:sp>
      <p:sp>
        <p:nvSpPr>
          <p:cNvPr id="5" name="矩形 53"/>
          <p:cNvSpPr>
            <a:spLocks noChangeArrowheads="1"/>
          </p:cNvSpPr>
          <p:nvPr/>
        </p:nvSpPr>
        <p:spPr bwMode="auto">
          <a:xfrm>
            <a:off x="4119563" y="3078163"/>
            <a:ext cx="501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76" y="2895614"/>
            <a:ext cx="6553028" cy="3047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406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2291"/>
                                        </p:tgtEl>
                                        <p:attrNameLst>
                                          <p:attrName>style.visibility</p:attrName>
                                        </p:attrNameLst>
                                      </p:cBhvr>
                                      <p:to>
                                        <p:strVal val="visible"/>
                                      </p:to>
                                    </p:set>
                                    <p:animEffect transition="in" filter="fade">
                                      <p:cBhvr>
                                        <p:cTn id="15"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704" y="533476"/>
            <a:ext cx="8000898" cy="927100"/>
          </a:xfrm>
        </p:spPr>
        <p:txBody>
          <a:bodyPr/>
          <a:lstStyle/>
          <a:p>
            <a:r>
              <a:rPr lang="en-US" altLang="zh-CN" sz="3600" dirty="0" smtClean="0">
                <a:solidFill>
                  <a:schemeClr val="tx1"/>
                </a:solidFill>
                <a:latin typeface="黑体" panose="02010609060101010101" pitchFamily="49" charset="-122"/>
                <a:ea typeface="黑体" panose="02010609060101010101" pitchFamily="49" charset="-122"/>
              </a:rPr>
              <a:t>4.2.4 </a:t>
            </a:r>
            <a:r>
              <a:rPr lang="zh-CN" altLang="en-US" sz="3600" dirty="0" smtClean="0">
                <a:solidFill>
                  <a:schemeClr val="tx1"/>
                </a:solidFill>
                <a:latin typeface="黑体" panose="02010609060101010101" pitchFamily="49" charset="-122"/>
                <a:ea typeface="黑体" panose="02010609060101010101" pitchFamily="49" charset="-122"/>
              </a:rPr>
              <a:t>算法评价</a:t>
            </a:r>
            <a:endParaRPr lang="zh-CN" altLang="en-US" sz="3600" dirty="0">
              <a:solidFill>
                <a:schemeClr val="tx1"/>
              </a:solidFill>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1676476" y="1600248"/>
            <a:ext cx="6172038" cy="4525963"/>
          </a:xfrm>
        </p:spPr>
        <p:txBody>
          <a:bodyPr/>
          <a:lstStyle/>
          <a:p>
            <a:r>
              <a:rPr lang="zh-CN" altLang="en-US" sz="2800" dirty="0" smtClean="0">
                <a:solidFill>
                  <a:schemeClr val="accent5">
                    <a:lumMod val="25000"/>
                  </a:schemeClr>
                </a:solidFill>
                <a:latin typeface="微软雅黑" panose="020B0503020204020204" pitchFamily="34" charset="-122"/>
                <a:ea typeface="微软雅黑" panose="020B0503020204020204" pitchFamily="34" charset="-122"/>
              </a:rPr>
              <a:t>时间复杂性</a:t>
            </a:r>
            <a:endParaRPr lang="en-US" altLang="zh-CN" sz="2800" dirty="0" smtClean="0">
              <a:solidFill>
                <a:schemeClr val="accent5">
                  <a:lumMod val="25000"/>
                </a:schemeClr>
              </a:solidFill>
              <a:latin typeface="微软雅黑" panose="020B0503020204020204" pitchFamily="34" charset="-122"/>
              <a:ea typeface="微软雅黑" panose="020B0503020204020204" pitchFamily="34" charset="-122"/>
            </a:endParaRPr>
          </a:p>
          <a:p>
            <a:r>
              <a:rPr lang="zh-CN" altLang="en-US" sz="2800" dirty="0">
                <a:solidFill>
                  <a:schemeClr val="accent5">
                    <a:lumMod val="25000"/>
                  </a:schemeClr>
                </a:solidFill>
                <a:latin typeface="微软雅黑" panose="020B0503020204020204" pitchFamily="34" charset="-122"/>
                <a:ea typeface="微软雅黑" panose="020B0503020204020204" pitchFamily="34" charset="-122"/>
              </a:rPr>
              <a:t>空间</a:t>
            </a:r>
            <a:r>
              <a:rPr lang="zh-CN" altLang="en-US" sz="2800" dirty="0" smtClean="0">
                <a:solidFill>
                  <a:schemeClr val="accent5">
                    <a:lumMod val="25000"/>
                  </a:schemeClr>
                </a:solidFill>
                <a:latin typeface="微软雅黑" panose="020B0503020204020204" pitchFamily="34" charset="-122"/>
                <a:ea typeface="微软雅黑" panose="020B0503020204020204" pitchFamily="34" charset="-122"/>
              </a:rPr>
              <a:t>复杂性</a:t>
            </a:r>
            <a:endParaRPr lang="en-US" altLang="zh-CN" sz="2800" dirty="0">
              <a:solidFill>
                <a:schemeClr val="accent5">
                  <a:lumMod val="25000"/>
                </a:schemeClr>
              </a:solidFill>
              <a:latin typeface="微软雅黑" panose="020B0503020204020204" pitchFamily="34" charset="-122"/>
              <a:ea typeface="微软雅黑" panose="020B0503020204020204" pitchFamily="34" charset="-122"/>
            </a:endParaRPr>
          </a:p>
          <a:p>
            <a:r>
              <a:rPr lang="zh-CN" altLang="en-US" sz="2800" dirty="0" smtClean="0">
                <a:solidFill>
                  <a:schemeClr val="accent5">
                    <a:lumMod val="25000"/>
                  </a:schemeClr>
                </a:solidFill>
                <a:latin typeface="微软雅黑" panose="020B0503020204020204" pitchFamily="34" charset="-122"/>
                <a:ea typeface="微软雅黑" panose="020B0503020204020204" pitchFamily="34" charset="-122"/>
              </a:rPr>
              <a:t>可读性</a:t>
            </a:r>
            <a:endParaRPr lang="en-US" altLang="zh-CN" sz="2800" dirty="0" smtClean="0">
              <a:solidFill>
                <a:schemeClr val="accent5">
                  <a:lumMod val="25000"/>
                </a:schemeClr>
              </a:solidFill>
              <a:latin typeface="微软雅黑" panose="020B0503020204020204" pitchFamily="34" charset="-122"/>
              <a:ea typeface="微软雅黑" panose="020B0503020204020204" pitchFamily="34" charset="-122"/>
            </a:endParaRPr>
          </a:p>
          <a:p>
            <a:r>
              <a:rPr lang="zh-CN" altLang="en-US" sz="2800" dirty="0">
                <a:solidFill>
                  <a:schemeClr val="accent5">
                    <a:lumMod val="25000"/>
                  </a:schemeClr>
                </a:solidFill>
                <a:latin typeface="微软雅黑" panose="020B0503020204020204" pitchFamily="34" charset="-122"/>
                <a:ea typeface="微软雅黑" panose="020B0503020204020204" pitchFamily="34" charset="-122"/>
              </a:rPr>
              <a:t>健壮</a:t>
            </a:r>
            <a:r>
              <a:rPr lang="zh-CN" altLang="en-US" sz="2800" dirty="0" smtClean="0">
                <a:solidFill>
                  <a:schemeClr val="accent5">
                    <a:lumMod val="25000"/>
                  </a:schemeClr>
                </a:solidFill>
                <a:latin typeface="微软雅黑" panose="020B0503020204020204" pitchFamily="34" charset="-122"/>
                <a:ea typeface="微软雅黑" panose="020B0503020204020204" pitchFamily="34" charset="-122"/>
              </a:rPr>
              <a:t>性</a:t>
            </a:r>
            <a:endParaRPr lang="en-US" altLang="zh-CN" sz="2800" dirty="0" smtClean="0">
              <a:solidFill>
                <a:schemeClr val="accent5">
                  <a:lumMod val="25000"/>
                </a:schemeClr>
              </a:solidFill>
              <a:latin typeface="微软雅黑" panose="020B0503020204020204" pitchFamily="34" charset="-122"/>
              <a:ea typeface="微软雅黑" panose="020B0503020204020204" pitchFamily="34" charset="-122"/>
            </a:endParaRPr>
          </a:p>
          <a:p>
            <a:r>
              <a:rPr lang="zh-CN" altLang="en-US" sz="2800" dirty="0" smtClean="0">
                <a:solidFill>
                  <a:schemeClr val="accent5">
                    <a:lumMod val="25000"/>
                  </a:schemeClr>
                </a:solidFill>
                <a:latin typeface="微软雅黑" panose="020B0503020204020204" pitchFamily="34" charset="-122"/>
                <a:ea typeface="微软雅黑" panose="020B0503020204020204" pitchFamily="34" charset="-122"/>
              </a:rPr>
              <a:t>通用性</a:t>
            </a:r>
            <a:endParaRPr lang="en-US" altLang="zh-CN" sz="2800" dirty="0" smtClean="0">
              <a:solidFill>
                <a:schemeClr val="accent5">
                  <a:lumMod val="25000"/>
                </a:schemeClr>
              </a:solidFill>
              <a:latin typeface="微软雅黑" panose="020B0503020204020204" pitchFamily="34" charset="-122"/>
              <a:ea typeface="微软雅黑" panose="020B0503020204020204" pitchFamily="34" charset="-122"/>
            </a:endParaRPr>
          </a:p>
          <a:p>
            <a:r>
              <a:rPr lang="zh-CN" altLang="en-US" sz="2800" dirty="0" smtClean="0">
                <a:solidFill>
                  <a:schemeClr val="accent5">
                    <a:lumMod val="25000"/>
                  </a:schemeClr>
                </a:solidFill>
                <a:latin typeface="微软雅黑" panose="020B0503020204020204" pitchFamily="34" charset="-122"/>
                <a:ea typeface="微软雅黑" panose="020B0503020204020204" pitchFamily="34" charset="-122"/>
              </a:rPr>
              <a:t>正确性</a:t>
            </a:r>
            <a:endParaRPr lang="en-US" altLang="zh-CN" sz="2800" dirty="0" smtClean="0">
              <a:solidFill>
                <a:schemeClr val="accent5">
                  <a:lumMod val="25000"/>
                </a:schemeClr>
              </a:solidFill>
              <a:latin typeface="微软雅黑" panose="020B0503020204020204" pitchFamily="34" charset="-122"/>
              <a:ea typeface="微软雅黑" panose="020B0503020204020204" pitchFamily="34" charset="-122"/>
            </a:endParaRPr>
          </a:p>
          <a:p>
            <a:r>
              <a:rPr lang="zh-CN" altLang="en-US" sz="2800" dirty="0">
                <a:solidFill>
                  <a:schemeClr val="accent5">
                    <a:lumMod val="25000"/>
                  </a:schemeClr>
                </a:solidFill>
                <a:latin typeface="微软雅黑" panose="020B0503020204020204" pitchFamily="34" charset="-122"/>
                <a:ea typeface="微软雅黑" panose="020B0503020204020204" pitchFamily="34" charset="-122"/>
              </a:rPr>
              <a:t>易懂性</a:t>
            </a:r>
          </a:p>
        </p:txBody>
      </p:sp>
    </p:spTree>
    <p:extLst>
      <p:ext uri="{BB962C8B-B14F-4D97-AF65-F5344CB8AC3E}">
        <p14:creationId xmlns:p14="http://schemas.microsoft.com/office/powerpoint/2010/main" val="109759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left)">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a:xfrm>
            <a:off x="990694" y="1219258"/>
            <a:ext cx="7924800" cy="736600"/>
          </a:xfrm>
        </p:spPr>
        <p:txBody>
          <a:bodyPr/>
          <a:lstStyle/>
          <a:p>
            <a:r>
              <a:rPr lang="en-US" altLang="zh-CN" sz="4800" dirty="0" smtClean="0">
                <a:solidFill>
                  <a:srgbClr val="002060"/>
                </a:solidFill>
                <a:latin typeface="楷体" panose="02010609060101010101" pitchFamily="49" charset="-122"/>
                <a:ea typeface="楷体" panose="02010609060101010101" pitchFamily="49" charset="-122"/>
              </a:rPr>
              <a:t>4.3 </a:t>
            </a:r>
            <a:r>
              <a:rPr lang="zh-CN" altLang="en-US" sz="4800" dirty="0" smtClean="0">
                <a:solidFill>
                  <a:srgbClr val="002060"/>
                </a:solidFill>
                <a:latin typeface="楷体" panose="02010609060101010101" pitchFamily="49" charset="-122"/>
                <a:ea typeface="楷体" panose="02010609060101010101" pitchFamily="49" charset="-122"/>
              </a:rPr>
              <a:t>程序设计实现</a:t>
            </a:r>
          </a:p>
        </p:txBody>
      </p:sp>
      <p:sp>
        <p:nvSpPr>
          <p:cNvPr id="24579" name="内容占位符 2"/>
          <p:cNvSpPr>
            <a:spLocks noGrp="1"/>
          </p:cNvSpPr>
          <p:nvPr>
            <p:ph idx="1"/>
          </p:nvPr>
        </p:nvSpPr>
        <p:spPr>
          <a:xfrm>
            <a:off x="1828872" y="2514624"/>
            <a:ext cx="5857875" cy="2928937"/>
          </a:xfrm>
        </p:spPr>
        <p:txBody>
          <a:bodyPr/>
          <a:lstStyle/>
          <a:p>
            <a:r>
              <a:rPr lang="zh-CN" altLang="en-US" sz="3600" dirty="0" smtClean="0">
                <a:latin typeface="微软雅黑" panose="020B0503020204020204" pitchFamily="34" charset="-122"/>
                <a:ea typeface="微软雅黑" panose="020B0503020204020204" pitchFamily="34" charset="-122"/>
              </a:rPr>
              <a:t>编写</a:t>
            </a:r>
            <a:r>
              <a:rPr lang="zh-CN" altLang="en-US" sz="3600" dirty="0">
                <a:latin typeface="微软雅黑" panose="020B0503020204020204" pitchFamily="34" charset="-122"/>
                <a:ea typeface="微软雅黑" panose="020B0503020204020204" pitchFamily="34" charset="-122"/>
              </a:rPr>
              <a:t>程序 </a:t>
            </a:r>
          </a:p>
          <a:p>
            <a:r>
              <a:rPr lang="zh-CN" altLang="en-US" sz="3600" dirty="0" smtClean="0">
                <a:latin typeface="微软雅黑" panose="020B0503020204020204" pitchFamily="34" charset="-122"/>
                <a:ea typeface="微软雅黑" panose="020B0503020204020204" pitchFamily="34" charset="-122"/>
              </a:rPr>
              <a:t>程序基本结构 </a:t>
            </a:r>
            <a:endParaRPr lang="en-US" altLang="zh-CN" sz="3600" dirty="0">
              <a:latin typeface="微软雅黑" panose="020B0503020204020204" pitchFamily="34" charset="-122"/>
              <a:ea typeface="微软雅黑" panose="020B0503020204020204" pitchFamily="34" charset="-122"/>
            </a:endParaRPr>
          </a:p>
          <a:p>
            <a:endParaRPr lang="zh-CN" altLang="en-US" sz="3600" dirty="0">
              <a:solidFill>
                <a:srgbClr val="000066"/>
              </a:solidFill>
              <a:latin typeface="微软雅黑" panose="020B0503020204020204" pitchFamily="34" charset="-122"/>
              <a:ea typeface="微软雅黑" panose="020B0503020204020204" pitchFamily="34" charset="-122"/>
            </a:endParaRPr>
          </a:p>
          <a:p>
            <a:endParaRPr lang="zh-CN" altLang="en-US" sz="3600"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47783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500"/>
                                        <p:tgtEl>
                                          <p:spTgt spid="2457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579">
                                            <p:txEl>
                                              <p:pRg st="1" end="1"/>
                                            </p:txEl>
                                          </p:spTgt>
                                        </p:tgtEl>
                                        <p:attrNameLst>
                                          <p:attrName>style.visibility</p:attrName>
                                        </p:attrNameLst>
                                      </p:cBhvr>
                                      <p:to>
                                        <p:strVal val="visible"/>
                                      </p:to>
                                    </p:set>
                                    <p:animEffect transition="in" filter="fade">
                                      <p:cBhvr>
                                        <p:cTn id="10" dur="5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7834"/>
            <a:ext cx="8229600" cy="512830"/>
          </a:xfrm>
        </p:spPr>
        <p:txBody>
          <a:bodyPr/>
          <a:lstStyle/>
          <a:p>
            <a:r>
              <a:rPr lang="zh-CN" altLang="zh-CN" sz="2400" dirty="0"/>
              <a:t>这里给出用</a:t>
            </a:r>
            <a:r>
              <a:rPr lang="en-US" altLang="zh-CN" sz="2400" dirty="0"/>
              <a:t>Python</a:t>
            </a:r>
            <a:r>
              <a:rPr lang="zh-CN" altLang="zh-CN" sz="2400" dirty="0"/>
              <a:t>语言编写的鸡兔同笼问题的程序。</a:t>
            </a:r>
            <a:br>
              <a:rPr lang="zh-CN" altLang="zh-CN" sz="2400" dirty="0"/>
            </a:br>
            <a:endParaRPr lang="zh-CN" altLang="en-US" sz="2400"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57308" y="1143060"/>
            <a:ext cx="4038494" cy="5105266"/>
          </a:xfrm>
          <a:ln w="12700">
            <a:solidFill>
              <a:srgbClr val="808080"/>
            </a:solidFill>
          </a:ln>
        </p:spPr>
        <p:txBody>
          <a:bodyPr/>
          <a:lstStyle/>
          <a:p>
            <a:r>
              <a:rPr lang="en-US" altLang="zh-CN"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求解二元一次方程组</a:t>
            </a:r>
          </a:p>
          <a:p>
            <a:r>
              <a:rPr lang="en-US" altLang="zh-CN" sz="2000" dirty="0">
                <a:latin typeface="微软雅黑" panose="020B0503020204020204" pitchFamily="34" charset="-122"/>
                <a:ea typeface="微软雅黑" panose="020B0503020204020204" pitchFamily="34" charset="-122"/>
              </a:rPr>
              <a:t>while True:</a:t>
            </a:r>
            <a:endParaRPr lang="zh-CN" altLang="zh-CN"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    print("</a:t>
            </a:r>
            <a:r>
              <a:rPr lang="zh-CN" altLang="zh-CN" sz="2000" dirty="0">
                <a:latin typeface="微软雅黑" panose="020B0503020204020204" pitchFamily="34" charset="-122"/>
                <a:ea typeface="微软雅黑" panose="020B0503020204020204" pitchFamily="34" charset="-122"/>
              </a:rPr>
              <a:t>请输入方程组的</a:t>
            </a:r>
            <a:r>
              <a:rPr lang="en-US" altLang="zh-CN" sz="2000" dirty="0">
                <a:latin typeface="微软雅黑" panose="020B0503020204020204" pitchFamily="34" charset="-122"/>
                <a:ea typeface="微软雅黑" panose="020B0503020204020204" pitchFamily="34" charset="-122"/>
              </a:rPr>
              <a:t>6</a:t>
            </a:r>
            <a:r>
              <a:rPr lang="zh-CN" altLang="zh-CN" sz="2000" dirty="0">
                <a:latin typeface="微软雅黑" panose="020B0503020204020204" pitchFamily="34" charset="-122"/>
                <a:ea typeface="微软雅黑" panose="020B0503020204020204" pitchFamily="34" charset="-122"/>
              </a:rPr>
              <a:t>个系数：</a:t>
            </a:r>
            <a:r>
              <a:rPr lang="en-US" altLang="zh-CN" sz="2000" dirty="0">
                <a:latin typeface="微软雅黑" panose="020B0503020204020204" pitchFamily="34" charset="-122"/>
                <a:ea typeface="微软雅黑" panose="020B0503020204020204" pitchFamily="34" charset="-122"/>
              </a:rPr>
              <a:t>")</a:t>
            </a:r>
            <a:endParaRPr lang="zh-CN" altLang="zh-CN"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    a1=</a:t>
            </a:r>
            <a:r>
              <a:rPr lang="en-US" altLang="zh-CN" sz="2000" dirty="0" err="1">
                <a:latin typeface="微软雅黑" panose="020B0503020204020204" pitchFamily="34" charset="-122"/>
                <a:ea typeface="微软雅黑" panose="020B0503020204020204" pitchFamily="34" charset="-122"/>
              </a:rPr>
              <a:t>eval</a:t>
            </a:r>
            <a:r>
              <a:rPr lang="en-US" altLang="zh-CN" sz="2000" dirty="0">
                <a:latin typeface="微软雅黑" panose="020B0503020204020204" pitchFamily="34" charset="-122"/>
                <a:ea typeface="微软雅黑" panose="020B0503020204020204" pitchFamily="34" charset="-122"/>
              </a:rPr>
              <a:t>(input("a1="))</a:t>
            </a:r>
            <a:endParaRPr lang="zh-CN" altLang="zh-CN"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    b1=</a:t>
            </a:r>
            <a:r>
              <a:rPr lang="en-US" altLang="zh-CN" sz="2000" dirty="0" err="1">
                <a:latin typeface="微软雅黑" panose="020B0503020204020204" pitchFamily="34" charset="-122"/>
                <a:ea typeface="微软雅黑" panose="020B0503020204020204" pitchFamily="34" charset="-122"/>
              </a:rPr>
              <a:t>eval</a:t>
            </a:r>
            <a:r>
              <a:rPr lang="en-US" altLang="zh-CN" sz="2000" dirty="0">
                <a:latin typeface="微软雅黑" panose="020B0503020204020204" pitchFamily="34" charset="-122"/>
                <a:ea typeface="微软雅黑" panose="020B0503020204020204" pitchFamily="34" charset="-122"/>
              </a:rPr>
              <a:t>(input("b1="))</a:t>
            </a:r>
            <a:endParaRPr lang="zh-CN" altLang="zh-CN"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    c1=</a:t>
            </a:r>
            <a:r>
              <a:rPr lang="en-US" altLang="zh-CN" sz="2000" dirty="0" err="1">
                <a:latin typeface="微软雅黑" panose="020B0503020204020204" pitchFamily="34" charset="-122"/>
                <a:ea typeface="微软雅黑" panose="020B0503020204020204" pitchFamily="34" charset="-122"/>
              </a:rPr>
              <a:t>eval</a:t>
            </a:r>
            <a:r>
              <a:rPr lang="en-US" altLang="zh-CN" sz="2000" dirty="0">
                <a:latin typeface="微软雅黑" panose="020B0503020204020204" pitchFamily="34" charset="-122"/>
                <a:ea typeface="微软雅黑" panose="020B0503020204020204" pitchFamily="34" charset="-122"/>
              </a:rPr>
              <a:t>(input("c1="))</a:t>
            </a:r>
            <a:endParaRPr lang="zh-CN" altLang="zh-CN"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    a2=</a:t>
            </a:r>
            <a:r>
              <a:rPr lang="en-US" altLang="zh-CN" sz="2000" dirty="0" err="1">
                <a:latin typeface="微软雅黑" panose="020B0503020204020204" pitchFamily="34" charset="-122"/>
                <a:ea typeface="微软雅黑" panose="020B0503020204020204" pitchFamily="34" charset="-122"/>
              </a:rPr>
              <a:t>eval</a:t>
            </a:r>
            <a:r>
              <a:rPr lang="en-US" altLang="zh-CN" sz="2000" dirty="0">
                <a:latin typeface="微软雅黑" panose="020B0503020204020204" pitchFamily="34" charset="-122"/>
                <a:ea typeface="微软雅黑" panose="020B0503020204020204" pitchFamily="34" charset="-122"/>
              </a:rPr>
              <a:t>(input("a2="))</a:t>
            </a:r>
            <a:endParaRPr lang="zh-CN" altLang="zh-CN"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    b2=</a:t>
            </a:r>
            <a:r>
              <a:rPr lang="en-US" altLang="zh-CN" sz="2000" dirty="0" err="1">
                <a:latin typeface="微软雅黑" panose="020B0503020204020204" pitchFamily="34" charset="-122"/>
                <a:ea typeface="微软雅黑" panose="020B0503020204020204" pitchFamily="34" charset="-122"/>
              </a:rPr>
              <a:t>eval</a:t>
            </a:r>
            <a:r>
              <a:rPr lang="en-US" altLang="zh-CN" sz="2000" dirty="0">
                <a:latin typeface="微软雅黑" panose="020B0503020204020204" pitchFamily="34" charset="-122"/>
                <a:ea typeface="微软雅黑" panose="020B0503020204020204" pitchFamily="34" charset="-122"/>
              </a:rPr>
              <a:t>(input("b2="))</a:t>
            </a:r>
            <a:endParaRPr lang="zh-CN" altLang="zh-CN"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    c2=</a:t>
            </a:r>
            <a:r>
              <a:rPr lang="en-US" altLang="zh-CN" sz="2000" dirty="0" err="1">
                <a:latin typeface="微软雅黑" panose="020B0503020204020204" pitchFamily="34" charset="-122"/>
                <a:ea typeface="微软雅黑" panose="020B0503020204020204" pitchFamily="34" charset="-122"/>
              </a:rPr>
              <a:t>eval</a:t>
            </a:r>
            <a:r>
              <a:rPr lang="en-US" altLang="zh-CN" sz="2000" dirty="0">
                <a:latin typeface="微软雅黑" panose="020B0503020204020204" pitchFamily="34" charset="-122"/>
                <a:ea typeface="微软雅黑" panose="020B0503020204020204" pitchFamily="34" charset="-122"/>
              </a:rPr>
              <a:t>(input("c2="))</a:t>
            </a:r>
            <a:endParaRPr lang="zh-CN" altLang="zh-CN"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    d=a1*b2-a2*b1</a:t>
            </a:r>
            <a:endParaRPr lang="zh-CN" altLang="zh-CN"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    if d==0:</a:t>
            </a:r>
            <a:endParaRPr lang="zh-CN" altLang="zh-CN"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        print('</a:t>
            </a:r>
            <a:r>
              <a:rPr lang="zh-CN" altLang="zh-CN" sz="2000" dirty="0">
                <a:latin typeface="微软雅黑" panose="020B0503020204020204" pitchFamily="34" charset="-122"/>
                <a:ea typeface="微软雅黑" panose="020B0503020204020204" pitchFamily="34" charset="-122"/>
              </a:rPr>
              <a:t>方程组无解或有无穷组解！</a:t>
            </a:r>
            <a:r>
              <a:rPr lang="en-US" altLang="zh-CN" sz="2000" dirty="0" smtClean="0">
                <a:latin typeface="微软雅黑" panose="020B0503020204020204" pitchFamily="34" charset="-122"/>
                <a:ea typeface="微软雅黑" panose="020B0503020204020204" pitchFamily="34" charset="-122"/>
              </a:rPr>
              <a:t>')</a:t>
            </a:r>
            <a:endParaRPr lang="zh-CN" altLang="zh-CN" sz="2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5181584" y="1676446"/>
            <a:ext cx="3505108" cy="3477875"/>
          </a:xfrm>
          <a:prstGeom prst="rect">
            <a:avLst/>
          </a:prstGeom>
          <a:noFill/>
          <a:ln>
            <a:solidFill>
              <a:srgbClr val="808080"/>
            </a:solidFill>
          </a:ln>
        </p:spPr>
        <p:txBody>
          <a:bodyPr wrap="square" rtlCol="0">
            <a:spAutoFit/>
          </a:bodyPr>
          <a:lstStyle/>
          <a:p>
            <a:r>
              <a:rPr lang="en-US" altLang="zh-CN" sz="2000" dirty="0">
                <a:latin typeface="微软雅黑" panose="020B0503020204020204" pitchFamily="34" charset="-122"/>
                <a:ea typeface="微软雅黑" panose="020B0503020204020204" pitchFamily="34" charset="-122"/>
              </a:rPr>
              <a:t> else:</a:t>
            </a:r>
            <a:endParaRPr lang="zh-CN" altLang="zh-CN"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        x=(c1*b2-c2*b1)/d</a:t>
            </a:r>
            <a:endParaRPr lang="zh-CN" altLang="zh-CN"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        y=(a1*c2-a2*c1)/d</a:t>
            </a:r>
            <a:endParaRPr lang="zh-CN" altLang="zh-CN"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        print("x={},y={}".format(</a:t>
            </a:r>
            <a:r>
              <a:rPr lang="en-US" altLang="zh-CN" sz="2000" dirty="0" err="1">
                <a:latin typeface="微软雅黑" panose="020B0503020204020204" pitchFamily="34" charset="-122"/>
                <a:ea typeface="微软雅黑" panose="020B0503020204020204" pitchFamily="34" charset="-122"/>
              </a:rPr>
              <a:t>x,y</a:t>
            </a:r>
            <a:r>
              <a:rPr lang="en-US" altLang="zh-CN" sz="2000" dirty="0">
                <a:latin typeface="微软雅黑" panose="020B0503020204020204" pitchFamily="34" charset="-122"/>
                <a:ea typeface="微软雅黑" panose="020B0503020204020204" pitchFamily="34" charset="-122"/>
              </a:rPr>
              <a:t>))</a:t>
            </a:r>
            <a:endParaRPr lang="zh-CN" altLang="zh-CN"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控制循环是否结束</a:t>
            </a:r>
          </a:p>
          <a:p>
            <a:r>
              <a:rPr lang="en-US" altLang="zh-CN" sz="2000" dirty="0">
                <a:latin typeface="微软雅黑" panose="020B0503020204020204" pitchFamily="34" charset="-122"/>
                <a:ea typeface="微软雅黑" panose="020B0503020204020204" pitchFamily="34" charset="-122"/>
              </a:rPr>
              <a:t>    s=input('</a:t>
            </a:r>
            <a:r>
              <a:rPr lang="zh-CN" altLang="zh-CN" sz="2000" dirty="0">
                <a:latin typeface="微软雅黑" panose="020B0503020204020204" pitchFamily="34" charset="-122"/>
                <a:ea typeface="微软雅黑" panose="020B0503020204020204" pitchFamily="34" charset="-122"/>
              </a:rPr>
              <a:t>若继解方程组请输入</a:t>
            </a:r>
            <a:r>
              <a:rPr lang="en-US" altLang="zh-CN" sz="2000" dirty="0">
                <a:latin typeface="微软雅黑" panose="020B0503020204020204" pitchFamily="34" charset="-122"/>
                <a:ea typeface="微软雅黑" panose="020B0503020204020204" pitchFamily="34" charset="-122"/>
              </a:rPr>
              <a:t>Y</a:t>
            </a:r>
            <a:r>
              <a:rPr lang="zh-CN" altLang="zh-CN" sz="2000" dirty="0">
                <a:latin typeface="微软雅黑" panose="020B0503020204020204" pitchFamily="34" charset="-122"/>
                <a:ea typeface="微软雅黑" panose="020B0503020204020204" pitchFamily="34" charset="-122"/>
              </a:rPr>
              <a:t>，否则输入</a:t>
            </a:r>
            <a:r>
              <a:rPr lang="en-US" altLang="zh-CN" sz="2000" dirty="0">
                <a:latin typeface="微软雅黑" panose="020B0503020204020204" pitchFamily="34" charset="-122"/>
                <a:ea typeface="微软雅黑" panose="020B0503020204020204" pitchFamily="34" charset="-122"/>
              </a:rPr>
              <a:t>N</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a:t>
            </a:r>
            <a:endParaRPr lang="zh-CN" altLang="zh-CN"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    if </a:t>
            </a:r>
            <a:r>
              <a:rPr lang="en-US" altLang="zh-CN" sz="2000" dirty="0" err="1">
                <a:latin typeface="微软雅黑" panose="020B0503020204020204" pitchFamily="34" charset="-122"/>
                <a:ea typeface="微软雅黑" panose="020B0503020204020204" pitchFamily="34" charset="-122"/>
              </a:rPr>
              <a:t>s.upper</a:t>
            </a:r>
            <a:r>
              <a:rPr lang="en-US" altLang="zh-CN" sz="2000" dirty="0">
                <a:latin typeface="微软雅黑" panose="020B0503020204020204" pitchFamily="34" charset="-122"/>
                <a:ea typeface="微软雅黑" panose="020B0503020204020204" pitchFamily="34" charset="-122"/>
              </a:rPr>
              <a:t>()!='Y':</a:t>
            </a:r>
            <a:endParaRPr lang="zh-CN" altLang="zh-CN"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        break</a:t>
            </a:r>
            <a:endParaRPr lang="zh-CN" altLang="zh-CN"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print('</a:t>
            </a:r>
            <a:r>
              <a:rPr lang="zh-CN" altLang="zh-CN" sz="2000" dirty="0">
                <a:latin typeface="微软雅黑" panose="020B0503020204020204" pitchFamily="34" charset="-122"/>
                <a:ea typeface="微软雅黑" panose="020B0503020204020204" pitchFamily="34" charset="-122"/>
              </a:rPr>
              <a:t>谢谢使用！</a:t>
            </a:r>
            <a:r>
              <a:rPr lang="en-US" altLang="zh-CN" sz="20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sp>
        <p:nvSpPr>
          <p:cNvPr id="5" name="TextBox 4"/>
          <p:cNvSpPr txBox="1"/>
          <p:nvPr/>
        </p:nvSpPr>
        <p:spPr>
          <a:xfrm>
            <a:off x="5548132" y="6095930"/>
            <a:ext cx="3581306" cy="923330"/>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注意：本章中的所有程序都采用 </a:t>
            </a:r>
            <a:r>
              <a:rPr lang="en-US" altLang="zh-CN" dirty="0">
                <a:latin typeface="微软雅黑" panose="020B0503020204020204" pitchFamily="34" charset="-122"/>
                <a:ea typeface="微软雅黑" panose="020B0503020204020204" pitchFamily="34" charset="-122"/>
              </a:rPr>
              <a:t>Python 3 </a:t>
            </a:r>
            <a:r>
              <a:rPr lang="zh-CN" altLang="en-US" dirty="0">
                <a:latin typeface="微软雅黑" panose="020B0503020204020204" pitchFamily="34" charset="-122"/>
                <a:ea typeface="微软雅黑" panose="020B0503020204020204" pitchFamily="34" charset="-122"/>
              </a:rPr>
              <a:t>版本</a:t>
            </a:r>
          </a:p>
          <a:p>
            <a:endParaRPr lang="zh-CN" altLang="en-US" dirty="0"/>
          </a:p>
        </p:txBody>
      </p:sp>
    </p:spTree>
    <p:extLst>
      <p:ext uri="{BB962C8B-B14F-4D97-AF65-F5344CB8AC3E}">
        <p14:creationId xmlns:p14="http://schemas.microsoft.com/office/powerpoint/2010/main" val="268528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left)">
                                      <p:cBhvr>
                                        <p:cTn id="30" dur="500"/>
                                        <p:tgtEl>
                                          <p:spTgt spid="3">
                                            <p:txEl>
                                              <p:pRg st="6" end="6"/>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left)">
                                      <p:cBhvr>
                                        <p:cTn id="33" dur="500"/>
                                        <p:tgtEl>
                                          <p:spTgt spid="3">
                                            <p:txEl>
                                              <p:pRg st="7" end="7"/>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wipe(left)">
                                      <p:cBhvr>
                                        <p:cTn id="36" dur="500"/>
                                        <p:tgtEl>
                                          <p:spTgt spid="3">
                                            <p:txEl>
                                              <p:pRg st="8" end="8"/>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wipe(left)">
                                      <p:cBhvr>
                                        <p:cTn id="39" dur="500"/>
                                        <p:tgtEl>
                                          <p:spTgt spid="3">
                                            <p:txEl>
                                              <p:pRg st="9" end="9"/>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wipe(left)">
                                      <p:cBhvr>
                                        <p:cTn id="42" dur="500"/>
                                        <p:tgtEl>
                                          <p:spTgt spid="3">
                                            <p:txEl>
                                              <p:pRg st="10" end="10"/>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wipe(left)">
                                      <p:cBhvr>
                                        <p:cTn id="45" dur="500"/>
                                        <p:tgtEl>
                                          <p:spTgt spid="3">
                                            <p:txEl>
                                              <p:pRg st="11" end="1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4">
                                            <p:txEl>
                                              <p:pRg st="0" end="0"/>
                                            </p:txEl>
                                          </p:spTgt>
                                        </p:tgtEl>
                                        <p:attrNameLst>
                                          <p:attrName>style.visibility</p:attrName>
                                        </p:attrNameLst>
                                      </p:cBhvr>
                                      <p:to>
                                        <p:strVal val="visible"/>
                                      </p:to>
                                    </p:set>
                                    <p:animEffect transition="in" filter="wipe(left)">
                                      <p:cBhvr>
                                        <p:cTn id="58" dur="500"/>
                                        <p:tgtEl>
                                          <p:spTgt spid="4">
                                            <p:txEl>
                                              <p:pRg st="0" end="0"/>
                                            </p:txEl>
                                          </p:spTgt>
                                        </p:tgtEl>
                                      </p:cBhvr>
                                    </p:animEffect>
                                  </p:childTnLst>
                                </p:cTn>
                              </p:par>
                              <p:par>
                                <p:cTn id="59" presetID="22" presetClass="entr" presetSubtype="8" fill="hold" nodeType="withEffect">
                                  <p:stCondLst>
                                    <p:cond delay="0"/>
                                  </p:stCondLst>
                                  <p:childTnLst>
                                    <p:set>
                                      <p:cBhvr>
                                        <p:cTn id="60" dur="1" fill="hold">
                                          <p:stCondLst>
                                            <p:cond delay="0"/>
                                          </p:stCondLst>
                                        </p:cTn>
                                        <p:tgtEl>
                                          <p:spTgt spid="4">
                                            <p:txEl>
                                              <p:pRg st="1" end="1"/>
                                            </p:txEl>
                                          </p:spTgt>
                                        </p:tgtEl>
                                        <p:attrNameLst>
                                          <p:attrName>style.visibility</p:attrName>
                                        </p:attrNameLst>
                                      </p:cBhvr>
                                      <p:to>
                                        <p:strVal val="visible"/>
                                      </p:to>
                                    </p:set>
                                    <p:animEffect transition="in" filter="wipe(left)">
                                      <p:cBhvr>
                                        <p:cTn id="61" dur="500"/>
                                        <p:tgtEl>
                                          <p:spTgt spid="4">
                                            <p:txEl>
                                              <p:pRg st="1" end="1"/>
                                            </p:txEl>
                                          </p:spTgt>
                                        </p:tgtEl>
                                      </p:cBhvr>
                                    </p:animEffect>
                                  </p:childTnLst>
                                </p:cTn>
                              </p:par>
                              <p:par>
                                <p:cTn id="62" presetID="22" presetClass="entr" presetSubtype="8" fill="hold" nodeType="withEffect">
                                  <p:stCondLst>
                                    <p:cond delay="0"/>
                                  </p:stCondLst>
                                  <p:childTnLst>
                                    <p:set>
                                      <p:cBhvr>
                                        <p:cTn id="63" dur="1" fill="hold">
                                          <p:stCondLst>
                                            <p:cond delay="0"/>
                                          </p:stCondLst>
                                        </p:cTn>
                                        <p:tgtEl>
                                          <p:spTgt spid="4">
                                            <p:txEl>
                                              <p:pRg st="2" end="2"/>
                                            </p:txEl>
                                          </p:spTgt>
                                        </p:tgtEl>
                                        <p:attrNameLst>
                                          <p:attrName>style.visibility</p:attrName>
                                        </p:attrNameLst>
                                      </p:cBhvr>
                                      <p:to>
                                        <p:strVal val="visible"/>
                                      </p:to>
                                    </p:set>
                                    <p:animEffect transition="in" filter="wipe(left)">
                                      <p:cBhvr>
                                        <p:cTn id="64" dur="500"/>
                                        <p:tgtEl>
                                          <p:spTgt spid="4">
                                            <p:txEl>
                                              <p:pRg st="2" end="2"/>
                                            </p:txEl>
                                          </p:spTgt>
                                        </p:tgtEl>
                                      </p:cBhvr>
                                    </p:animEffect>
                                  </p:childTnLst>
                                </p:cTn>
                              </p:par>
                              <p:par>
                                <p:cTn id="65" presetID="22" presetClass="entr" presetSubtype="8" fill="hold" nodeType="with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animEffect transition="in" filter="wipe(left)">
                                      <p:cBhvr>
                                        <p:cTn id="67" dur="500"/>
                                        <p:tgtEl>
                                          <p:spTgt spid="4">
                                            <p:txEl>
                                              <p:pRg st="3" end="3"/>
                                            </p:txEl>
                                          </p:spTgt>
                                        </p:tgtEl>
                                      </p:cBhvr>
                                    </p:animEffect>
                                  </p:childTnLst>
                                </p:cTn>
                              </p:par>
                              <p:par>
                                <p:cTn id="68" presetID="22" presetClass="entr" presetSubtype="8" fill="hold" nodeType="withEffect">
                                  <p:stCondLst>
                                    <p:cond delay="0"/>
                                  </p:stCondLst>
                                  <p:childTnLst>
                                    <p:set>
                                      <p:cBhvr>
                                        <p:cTn id="69" dur="1" fill="hold">
                                          <p:stCondLst>
                                            <p:cond delay="0"/>
                                          </p:stCondLst>
                                        </p:cTn>
                                        <p:tgtEl>
                                          <p:spTgt spid="4">
                                            <p:txEl>
                                              <p:pRg st="4" end="4"/>
                                            </p:txEl>
                                          </p:spTgt>
                                        </p:tgtEl>
                                        <p:attrNameLst>
                                          <p:attrName>style.visibility</p:attrName>
                                        </p:attrNameLst>
                                      </p:cBhvr>
                                      <p:to>
                                        <p:strVal val="visible"/>
                                      </p:to>
                                    </p:set>
                                    <p:animEffect transition="in" filter="wipe(left)">
                                      <p:cBhvr>
                                        <p:cTn id="70" dur="500"/>
                                        <p:tgtEl>
                                          <p:spTgt spid="4">
                                            <p:txEl>
                                              <p:pRg st="4" end="4"/>
                                            </p:txEl>
                                          </p:spTgt>
                                        </p:tgtEl>
                                      </p:cBhvr>
                                    </p:animEffect>
                                  </p:childTnLst>
                                </p:cTn>
                              </p:par>
                              <p:par>
                                <p:cTn id="71" presetID="22" presetClass="entr" presetSubtype="8" fill="hold" nodeType="withEffect">
                                  <p:stCondLst>
                                    <p:cond delay="0"/>
                                  </p:stCondLst>
                                  <p:childTnLst>
                                    <p:set>
                                      <p:cBhvr>
                                        <p:cTn id="72" dur="1" fill="hold">
                                          <p:stCondLst>
                                            <p:cond delay="0"/>
                                          </p:stCondLst>
                                        </p:cTn>
                                        <p:tgtEl>
                                          <p:spTgt spid="4">
                                            <p:txEl>
                                              <p:pRg st="5" end="5"/>
                                            </p:txEl>
                                          </p:spTgt>
                                        </p:tgtEl>
                                        <p:attrNameLst>
                                          <p:attrName>style.visibility</p:attrName>
                                        </p:attrNameLst>
                                      </p:cBhvr>
                                      <p:to>
                                        <p:strVal val="visible"/>
                                      </p:to>
                                    </p:set>
                                    <p:animEffect transition="in" filter="wipe(left)">
                                      <p:cBhvr>
                                        <p:cTn id="73" dur="500"/>
                                        <p:tgtEl>
                                          <p:spTgt spid="4">
                                            <p:txEl>
                                              <p:pRg st="5" end="5"/>
                                            </p:txEl>
                                          </p:spTgt>
                                        </p:tgtEl>
                                      </p:cBhvr>
                                    </p:animEffect>
                                  </p:childTnLst>
                                </p:cTn>
                              </p:par>
                              <p:par>
                                <p:cTn id="74" presetID="22" presetClass="entr" presetSubtype="8" fill="hold" nodeType="withEffect">
                                  <p:stCondLst>
                                    <p:cond delay="0"/>
                                  </p:stCondLst>
                                  <p:childTnLst>
                                    <p:set>
                                      <p:cBhvr>
                                        <p:cTn id="75" dur="1" fill="hold">
                                          <p:stCondLst>
                                            <p:cond delay="0"/>
                                          </p:stCondLst>
                                        </p:cTn>
                                        <p:tgtEl>
                                          <p:spTgt spid="4">
                                            <p:txEl>
                                              <p:pRg st="6" end="6"/>
                                            </p:txEl>
                                          </p:spTgt>
                                        </p:tgtEl>
                                        <p:attrNameLst>
                                          <p:attrName>style.visibility</p:attrName>
                                        </p:attrNameLst>
                                      </p:cBhvr>
                                      <p:to>
                                        <p:strVal val="visible"/>
                                      </p:to>
                                    </p:set>
                                    <p:animEffect transition="in" filter="wipe(left)">
                                      <p:cBhvr>
                                        <p:cTn id="76" dur="500"/>
                                        <p:tgtEl>
                                          <p:spTgt spid="4">
                                            <p:txEl>
                                              <p:pRg st="6" end="6"/>
                                            </p:txEl>
                                          </p:spTgt>
                                        </p:tgtEl>
                                      </p:cBhvr>
                                    </p:animEffect>
                                  </p:childTnLst>
                                </p:cTn>
                              </p:par>
                              <p:par>
                                <p:cTn id="77" presetID="22" presetClass="entr" presetSubtype="8" fill="hold" nodeType="withEffect">
                                  <p:stCondLst>
                                    <p:cond delay="0"/>
                                  </p:stCondLst>
                                  <p:childTnLst>
                                    <p:set>
                                      <p:cBhvr>
                                        <p:cTn id="78" dur="1" fill="hold">
                                          <p:stCondLst>
                                            <p:cond delay="0"/>
                                          </p:stCondLst>
                                        </p:cTn>
                                        <p:tgtEl>
                                          <p:spTgt spid="4">
                                            <p:txEl>
                                              <p:pRg st="7" end="7"/>
                                            </p:txEl>
                                          </p:spTgt>
                                        </p:tgtEl>
                                        <p:attrNameLst>
                                          <p:attrName>style.visibility</p:attrName>
                                        </p:attrNameLst>
                                      </p:cBhvr>
                                      <p:to>
                                        <p:strVal val="visible"/>
                                      </p:to>
                                    </p:set>
                                    <p:animEffect transition="in" filter="wipe(left)">
                                      <p:cBhvr>
                                        <p:cTn id="79" dur="500"/>
                                        <p:tgtEl>
                                          <p:spTgt spid="4">
                                            <p:txEl>
                                              <p:pRg st="7" end="7"/>
                                            </p:txEl>
                                          </p:spTgt>
                                        </p:tgtEl>
                                      </p:cBhvr>
                                    </p:animEffect>
                                  </p:childTnLst>
                                </p:cTn>
                              </p:par>
                              <p:par>
                                <p:cTn id="80" presetID="22" presetClass="entr" presetSubtype="8" fill="hold" nodeType="withEffect">
                                  <p:stCondLst>
                                    <p:cond delay="0"/>
                                  </p:stCondLst>
                                  <p:childTnLst>
                                    <p:set>
                                      <p:cBhvr>
                                        <p:cTn id="81" dur="1" fill="hold">
                                          <p:stCondLst>
                                            <p:cond delay="0"/>
                                          </p:stCondLst>
                                        </p:cTn>
                                        <p:tgtEl>
                                          <p:spTgt spid="4">
                                            <p:txEl>
                                              <p:pRg st="8" end="8"/>
                                            </p:txEl>
                                          </p:spTgt>
                                        </p:tgtEl>
                                        <p:attrNameLst>
                                          <p:attrName>style.visibility</p:attrName>
                                        </p:attrNameLst>
                                      </p:cBhvr>
                                      <p:to>
                                        <p:strVal val="visible"/>
                                      </p:to>
                                    </p:set>
                                    <p:animEffect transition="in" filter="wipe(left)">
                                      <p:cBhvr>
                                        <p:cTn id="8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Grp="1" noChangeArrowheads="1"/>
          </p:cNvSpPr>
          <p:nvPr>
            <p:ph type="title"/>
          </p:nvPr>
        </p:nvSpPr>
        <p:spPr>
          <a:xfrm>
            <a:off x="971550" y="655689"/>
            <a:ext cx="7562850" cy="792163"/>
          </a:xfrm>
        </p:spPr>
        <p:txBody>
          <a:bodyPr/>
          <a:lstStyle/>
          <a:p>
            <a:pPr eaLnBrk="1" hangingPunct="1"/>
            <a:r>
              <a:rPr lang="en-US" altLang="zh-CN" sz="3600" dirty="0" smtClean="0">
                <a:solidFill>
                  <a:schemeClr val="tx1"/>
                </a:solidFill>
                <a:latin typeface="黑体" panose="02010609060101010101" pitchFamily="49" charset="-122"/>
                <a:ea typeface="黑体" panose="02010609060101010101" pitchFamily="49" charset="-122"/>
              </a:rPr>
              <a:t>4.3.2 </a:t>
            </a:r>
            <a:r>
              <a:rPr lang="zh-CN" altLang="en-US" sz="3600" dirty="0" smtClean="0">
                <a:solidFill>
                  <a:schemeClr val="tx1"/>
                </a:solidFill>
                <a:latin typeface="黑体" panose="02010609060101010101" pitchFamily="49" charset="-122"/>
                <a:ea typeface="黑体" panose="02010609060101010101" pitchFamily="49" charset="-122"/>
              </a:rPr>
              <a:t>程序基本要求</a:t>
            </a:r>
          </a:p>
        </p:txBody>
      </p:sp>
      <p:sp>
        <p:nvSpPr>
          <p:cNvPr id="214019" name="Rectangle 3"/>
          <p:cNvSpPr>
            <a:spLocks noGrp="1" noChangeArrowheads="1"/>
          </p:cNvSpPr>
          <p:nvPr>
            <p:ph type="body" idx="1"/>
          </p:nvPr>
        </p:nvSpPr>
        <p:spPr>
          <a:xfrm>
            <a:off x="1116013" y="1412875"/>
            <a:ext cx="7559675" cy="4824413"/>
          </a:xfrm>
        </p:spPr>
        <p:txBody>
          <a:bodyPr/>
          <a:lstStyle/>
          <a:p>
            <a:pPr eaLnBrk="1" hangingPunct="1"/>
            <a:endParaRPr lang="zh-CN" altLang="en-US" sz="800" dirty="0" smtClean="0">
              <a:latin typeface="微软雅黑" panose="020B0503020204020204" pitchFamily="34" charset="-122"/>
              <a:ea typeface="微软雅黑" panose="020B0503020204020204" pitchFamily="34" charset="-122"/>
            </a:endParaRPr>
          </a:p>
          <a:p>
            <a:pPr eaLnBrk="1" hangingPunct="1"/>
            <a:r>
              <a:rPr lang="zh-CN" altLang="en-US" sz="2400" dirty="0" smtClean="0">
                <a:latin typeface="微软雅黑" panose="020B0503020204020204" pitchFamily="34" charset="-122"/>
                <a:ea typeface="微软雅黑" panose="020B0503020204020204" pitchFamily="34" charset="-122"/>
              </a:rPr>
              <a:t>编写程序的基本要求：语法正确性、语义正确性</a:t>
            </a:r>
            <a:endParaRPr lang="en-US" altLang="zh-CN" sz="2400" dirty="0" smtClean="0">
              <a:latin typeface="微软雅黑" panose="020B0503020204020204" pitchFamily="34" charset="-122"/>
              <a:ea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rPr>
              <a:t>高质量程序体现：</a:t>
            </a:r>
            <a:r>
              <a:rPr lang="zh-CN" altLang="en-US" sz="2400" dirty="0" smtClean="0">
                <a:latin typeface="微软雅黑" panose="020B0503020204020204" pitchFamily="34" charset="-122"/>
                <a:ea typeface="微软雅黑" panose="020B0503020204020204" pitchFamily="34" charset="-122"/>
              </a:rPr>
              <a:t>可靠性</a:t>
            </a:r>
            <a:r>
              <a:rPr lang="zh-CN" altLang="en-US" sz="2400" dirty="0">
                <a:latin typeface="微软雅黑" panose="020B0503020204020204" pitchFamily="34" charset="-122"/>
                <a:ea typeface="微软雅黑" panose="020B0503020204020204" pitchFamily="34" charset="-122"/>
              </a:rPr>
              <a:t>高、运行速度快、占用存储空间小和易懂。</a:t>
            </a:r>
            <a:endParaRPr lang="en-US" altLang="zh-CN" sz="2400" dirty="0" smtClean="0">
              <a:latin typeface="微软雅黑" panose="020B0503020204020204" pitchFamily="34" charset="-122"/>
              <a:ea typeface="微软雅黑" panose="020B0503020204020204" pitchFamily="34" charset="-122"/>
            </a:endParaRPr>
          </a:p>
          <a:p>
            <a:pPr lvl="1" eaLnBrk="1" hangingPunct="1"/>
            <a:endParaRPr lang="zh-CN" altLang="en-US" sz="900" dirty="0" smtClean="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编写容易读懂的程序代码，要求程序具有良好的</a:t>
            </a:r>
            <a:r>
              <a:rPr lang="zh-CN" altLang="en-US" sz="2400" dirty="0" smtClean="0">
                <a:solidFill>
                  <a:srgbClr val="FF0000"/>
                </a:solidFill>
                <a:latin typeface="微软雅黑" panose="020B0503020204020204" pitchFamily="34" charset="-122"/>
                <a:ea typeface="微软雅黑" panose="020B0503020204020204" pitchFamily="34" charset="-122"/>
              </a:rPr>
              <a:t>设计风格</a:t>
            </a:r>
            <a:r>
              <a:rPr lang="zh-CN" altLang="en-US" sz="2400" dirty="0">
                <a:latin typeface="微软雅黑" panose="020B0503020204020204" pitchFamily="34" charset="-122"/>
                <a:ea typeface="微软雅黑" panose="020B0503020204020204" pitchFamily="34" charset="-122"/>
              </a:rPr>
              <a:t>。所谓程序有良好</a:t>
            </a:r>
            <a:r>
              <a:rPr lang="zh-CN" altLang="en-US" sz="2400" dirty="0" smtClean="0">
                <a:latin typeface="微软雅黑" panose="020B0503020204020204" pitchFamily="34" charset="-122"/>
                <a:ea typeface="微软雅黑" panose="020B0503020204020204" pitchFamily="34" charset="-122"/>
              </a:rPr>
              <a:t>的结构性</a:t>
            </a:r>
            <a:r>
              <a:rPr lang="zh-CN" altLang="en-US" sz="2400" dirty="0">
                <a:latin typeface="微软雅黑" panose="020B0503020204020204" pitchFamily="34" charset="-122"/>
                <a:ea typeface="微软雅黑" panose="020B0503020204020204" pitchFamily="34" charset="-122"/>
              </a:rPr>
              <a:t>是指程序仅由 </a:t>
            </a:r>
            <a:r>
              <a:rPr lang="en-US" altLang="zh-CN" sz="2400" dirty="0">
                <a:latin typeface="微软雅黑" panose="020B0503020204020204" pitchFamily="34" charset="-122"/>
                <a:ea typeface="微软雅黑" panose="020B0503020204020204" pitchFamily="34" charset="-122"/>
              </a:rPr>
              <a:t>3 </a:t>
            </a:r>
            <a:r>
              <a:rPr lang="zh-CN" altLang="en-US" sz="2400" dirty="0">
                <a:latin typeface="微软雅黑" panose="020B0503020204020204" pitchFamily="34" charset="-122"/>
                <a:ea typeface="微软雅黑" panose="020B0503020204020204" pitchFamily="34" charset="-122"/>
              </a:rPr>
              <a:t>种基本的控制结构构造而成</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lvl="1"/>
            <a:r>
              <a:rPr lang="zh-CN" altLang="en-US" sz="2400" dirty="0">
                <a:solidFill>
                  <a:srgbClr val="0000FF"/>
                </a:solidFill>
                <a:latin typeface="微软雅黑" panose="020B0503020204020204" pitchFamily="34" charset="-122"/>
                <a:ea typeface="微软雅黑" panose="020B0503020204020204" pitchFamily="34" charset="-122"/>
              </a:rPr>
              <a:t>顺序控制结构</a:t>
            </a:r>
          </a:p>
          <a:p>
            <a:pPr lvl="1"/>
            <a:r>
              <a:rPr lang="zh-CN" altLang="en-US" sz="2400" dirty="0">
                <a:solidFill>
                  <a:srgbClr val="0000FF"/>
                </a:solidFill>
                <a:latin typeface="微软雅黑" panose="020B0503020204020204" pitchFamily="34" charset="-122"/>
                <a:ea typeface="微软雅黑" panose="020B0503020204020204" pitchFamily="34" charset="-122"/>
              </a:rPr>
              <a:t>选择控制结构</a:t>
            </a:r>
          </a:p>
          <a:p>
            <a:pPr lvl="1"/>
            <a:r>
              <a:rPr lang="zh-CN" altLang="en-US" sz="2400" dirty="0">
                <a:solidFill>
                  <a:srgbClr val="0000FF"/>
                </a:solidFill>
                <a:latin typeface="微软雅黑" panose="020B0503020204020204" pitchFamily="34" charset="-122"/>
                <a:ea typeface="微软雅黑" panose="020B0503020204020204" pitchFamily="34" charset="-122"/>
              </a:rPr>
              <a:t>重复控制结构</a:t>
            </a:r>
          </a:p>
          <a:p>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03087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4019">
                                            <p:txEl>
                                              <p:pRg st="1" end="1"/>
                                            </p:txEl>
                                          </p:spTgt>
                                        </p:tgtEl>
                                        <p:attrNameLst>
                                          <p:attrName>style.visibility</p:attrName>
                                        </p:attrNameLst>
                                      </p:cBhvr>
                                      <p:to>
                                        <p:strVal val="visible"/>
                                      </p:to>
                                    </p:set>
                                    <p:animEffect transition="in" filter="checkerboard(across)">
                                      <p:cBhvr>
                                        <p:cTn id="7" dur="500"/>
                                        <p:tgtEl>
                                          <p:spTgt spid="2140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14019">
                                            <p:txEl>
                                              <p:pRg st="2" end="2"/>
                                            </p:txEl>
                                          </p:spTgt>
                                        </p:tgtEl>
                                        <p:attrNameLst>
                                          <p:attrName>style.visibility</p:attrName>
                                        </p:attrNameLst>
                                      </p:cBhvr>
                                      <p:to>
                                        <p:strVal val="visible"/>
                                      </p:to>
                                    </p:set>
                                    <p:animEffect transition="in" filter="checkerboard(across)">
                                      <p:cBhvr>
                                        <p:cTn id="12" dur="500"/>
                                        <p:tgtEl>
                                          <p:spTgt spid="2140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14019">
                                            <p:txEl>
                                              <p:pRg st="4" end="4"/>
                                            </p:txEl>
                                          </p:spTgt>
                                        </p:tgtEl>
                                        <p:attrNameLst>
                                          <p:attrName>style.visibility</p:attrName>
                                        </p:attrNameLst>
                                      </p:cBhvr>
                                      <p:to>
                                        <p:strVal val="visible"/>
                                      </p:to>
                                    </p:set>
                                    <p:anim calcmode="lin" valueType="num">
                                      <p:cBhvr additive="base">
                                        <p:cTn id="17" dur="500" fill="hold"/>
                                        <p:tgtEl>
                                          <p:spTgt spid="214019">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40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14019">
                                            <p:txEl>
                                              <p:pRg st="5" end="5"/>
                                            </p:txEl>
                                          </p:spTgt>
                                        </p:tgtEl>
                                        <p:attrNameLst>
                                          <p:attrName>style.visibility</p:attrName>
                                        </p:attrNameLst>
                                      </p:cBhvr>
                                      <p:to>
                                        <p:strVal val="visible"/>
                                      </p:to>
                                    </p:set>
                                    <p:animEffect transition="in" filter="wipe(left)">
                                      <p:cBhvr>
                                        <p:cTn id="23" dur="500"/>
                                        <p:tgtEl>
                                          <p:spTgt spid="214019">
                                            <p:txEl>
                                              <p:pRg st="5" end="5"/>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214019">
                                            <p:txEl>
                                              <p:pRg st="6" end="6"/>
                                            </p:txEl>
                                          </p:spTgt>
                                        </p:tgtEl>
                                        <p:attrNameLst>
                                          <p:attrName>style.visibility</p:attrName>
                                        </p:attrNameLst>
                                      </p:cBhvr>
                                      <p:to>
                                        <p:strVal val="visible"/>
                                      </p:to>
                                    </p:set>
                                    <p:animEffect transition="in" filter="wipe(left)">
                                      <p:cBhvr>
                                        <p:cTn id="26" dur="500"/>
                                        <p:tgtEl>
                                          <p:spTgt spid="214019">
                                            <p:txEl>
                                              <p:pRg st="6" end="6"/>
                                            </p:txEl>
                                          </p:spTgt>
                                        </p:tgtEl>
                                      </p:cBhvr>
                                    </p:animEffect>
                                  </p:childTnLst>
                                </p:cTn>
                              </p:par>
                              <p:par>
                                <p:cTn id="27" presetID="22" presetClass="entr" presetSubtype="8" fill="hold" nodeType="withEffect">
                                  <p:stCondLst>
                                    <p:cond delay="0"/>
                                  </p:stCondLst>
                                  <p:childTnLst>
                                    <p:set>
                                      <p:cBhvr>
                                        <p:cTn id="28" dur="1" fill="hold">
                                          <p:stCondLst>
                                            <p:cond delay="0"/>
                                          </p:stCondLst>
                                        </p:cTn>
                                        <p:tgtEl>
                                          <p:spTgt spid="214019">
                                            <p:txEl>
                                              <p:pRg st="7" end="7"/>
                                            </p:txEl>
                                          </p:spTgt>
                                        </p:tgtEl>
                                        <p:attrNameLst>
                                          <p:attrName>style.visibility</p:attrName>
                                        </p:attrNameLst>
                                      </p:cBhvr>
                                      <p:to>
                                        <p:strVal val="visible"/>
                                      </p:to>
                                    </p:set>
                                    <p:animEffect transition="in" filter="wipe(left)">
                                      <p:cBhvr>
                                        <p:cTn id="29" dur="500"/>
                                        <p:tgtEl>
                                          <p:spTgt spid="2140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AutoShape 2"/>
          <p:cNvSpPr>
            <a:spLocks noGrp="1" noChangeArrowheads="1"/>
          </p:cNvSpPr>
          <p:nvPr>
            <p:ph type="title"/>
          </p:nvPr>
        </p:nvSpPr>
        <p:spPr>
          <a:xfrm>
            <a:off x="2286000" y="549275"/>
            <a:ext cx="5000625" cy="576263"/>
          </a:xfrm>
        </p:spPr>
        <p:txBody>
          <a:bodyPr/>
          <a:lstStyle/>
          <a:p>
            <a:pPr eaLnBrk="1" hangingPunct="1"/>
            <a:r>
              <a:rPr lang="zh-CN" altLang="en-US" sz="2800" smtClean="0">
                <a:solidFill>
                  <a:srgbClr val="0000FF"/>
                </a:solidFill>
                <a:latin typeface="黑体" pitchFamily="49" charset="-122"/>
              </a:rPr>
              <a:t>（</a:t>
            </a:r>
            <a:r>
              <a:rPr lang="en-US" altLang="zh-CN" sz="2800" smtClean="0">
                <a:solidFill>
                  <a:srgbClr val="0000FF"/>
                </a:solidFill>
                <a:latin typeface="黑体" pitchFamily="49" charset="-122"/>
              </a:rPr>
              <a:t>1</a:t>
            </a:r>
            <a:r>
              <a:rPr lang="zh-CN" altLang="en-US" sz="2800" smtClean="0">
                <a:solidFill>
                  <a:srgbClr val="0000FF"/>
                </a:solidFill>
                <a:latin typeface="黑体" pitchFamily="49" charset="-122"/>
              </a:rPr>
              <a:t>）</a:t>
            </a:r>
            <a:r>
              <a:rPr lang="en-US" altLang="zh-CN" sz="2800" smtClean="0">
                <a:solidFill>
                  <a:srgbClr val="CC0000"/>
                </a:solidFill>
                <a:latin typeface="黑体" pitchFamily="49" charset="-122"/>
              </a:rPr>
              <a:t>3</a:t>
            </a:r>
            <a:r>
              <a:rPr lang="zh-CN" altLang="en-US" sz="2800" smtClean="0">
                <a:solidFill>
                  <a:srgbClr val="CC0000"/>
                </a:solidFill>
                <a:latin typeface="黑体" pitchFamily="49" charset="-122"/>
              </a:rPr>
              <a:t>种</a:t>
            </a:r>
            <a:r>
              <a:rPr lang="zh-CN" altLang="en-US" sz="2800" smtClean="0">
                <a:solidFill>
                  <a:srgbClr val="0000FF"/>
                </a:solidFill>
                <a:latin typeface="黑体" pitchFamily="49" charset="-122"/>
              </a:rPr>
              <a:t>基本控制结构</a:t>
            </a:r>
          </a:p>
        </p:txBody>
      </p:sp>
      <p:grpSp>
        <p:nvGrpSpPr>
          <p:cNvPr id="2" name="Group 108"/>
          <p:cNvGrpSpPr>
            <a:grpSpLocks/>
          </p:cNvGrpSpPr>
          <p:nvPr/>
        </p:nvGrpSpPr>
        <p:grpSpPr bwMode="auto">
          <a:xfrm>
            <a:off x="1403350" y="1268413"/>
            <a:ext cx="2232025" cy="1897062"/>
            <a:chOff x="816" y="624"/>
            <a:chExt cx="1488" cy="1398"/>
          </a:xfrm>
        </p:grpSpPr>
        <p:grpSp>
          <p:nvGrpSpPr>
            <p:cNvPr id="28768" name="Group 5"/>
            <p:cNvGrpSpPr>
              <a:grpSpLocks/>
            </p:cNvGrpSpPr>
            <p:nvPr/>
          </p:nvGrpSpPr>
          <p:grpSpPr bwMode="auto">
            <a:xfrm>
              <a:off x="1584" y="816"/>
              <a:ext cx="516" cy="1119"/>
              <a:chOff x="686" y="1463"/>
              <a:chExt cx="516" cy="1119"/>
            </a:xfrm>
          </p:grpSpPr>
          <p:grpSp>
            <p:nvGrpSpPr>
              <p:cNvPr id="28773" name="Group 6"/>
              <p:cNvGrpSpPr>
                <a:grpSpLocks/>
              </p:cNvGrpSpPr>
              <p:nvPr/>
            </p:nvGrpSpPr>
            <p:grpSpPr bwMode="auto">
              <a:xfrm>
                <a:off x="686" y="1463"/>
                <a:ext cx="516" cy="1119"/>
                <a:chOff x="686" y="1463"/>
                <a:chExt cx="516" cy="1119"/>
              </a:xfrm>
            </p:grpSpPr>
            <p:sp>
              <p:nvSpPr>
                <p:cNvPr id="28776" name="Line 7"/>
                <p:cNvSpPr>
                  <a:spLocks noChangeShapeType="1"/>
                </p:cNvSpPr>
                <p:nvPr/>
              </p:nvSpPr>
              <p:spPr bwMode="auto">
                <a:xfrm>
                  <a:off x="942" y="1463"/>
                  <a:ext cx="0" cy="201"/>
                </a:xfrm>
                <a:prstGeom prst="line">
                  <a:avLst/>
                </a:prstGeom>
                <a:noFill/>
                <a:ln w="19050">
                  <a:solidFill>
                    <a:srgbClr val="006600"/>
                  </a:solidFill>
                  <a:round/>
                  <a:headEnd/>
                  <a:tailEnd type="triangle" w="sm" len="lg"/>
                </a:ln>
                <a:extLst>
                  <a:ext uri="{909E8E84-426E-40DD-AFC4-6F175D3DCCD1}">
                    <a14:hiddenFill xmlns:a14="http://schemas.microsoft.com/office/drawing/2010/main">
                      <a:noFill/>
                    </a14:hiddenFill>
                  </a:ext>
                </a:extLst>
              </p:spPr>
              <p:txBody>
                <a:bodyPr/>
                <a:lstStyle/>
                <a:p>
                  <a:endParaRPr lang="zh-CN" altLang="en-US"/>
                </a:p>
              </p:txBody>
            </p:sp>
            <p:sp>
              <p:nvSpPr>
                <p:cNvPr id="28777" name="Line 8"/>
                <p:cNvSpPr>
                  <a:spLocks noChangeShapeType="1"/>
                </p:cNvSpPr>
                <p:nvPr/>
              </p:nvSpPr>
              <p:spPr bwMode="auto">
                <a:xfrm>
                  <a:off x="955" y="1916"/>
                  <a:ext cx="0" cy="201"/>
                </a:xfrm>
                <a:prstGeom prst="line">
                  <a:avLst/>
                </a:prstGeom>
                <a:noFill/>
                <a:ln w="19050">
                  <a:solidFill>
                    <a:srgbClr val="006600"/>
                  </a:solidFill>
                  <a:round/>
                  <a:headEnd/>
                  <a:tailEnd type="triangle" w="sm" len="lg"/>
                </a:ln>
                <a:extLst>
                  <a:ext uri="{909E8E84-426E-40DD-AFC4-6F175D3DCCD1}">
                    <a14:hiddenFill xmlns:a14="http://schemas.microsoft.com/office/drawing/2010/main">
                      <a:noFill/>
                    </a14:hiddenFill>
                  </a:ext>
                </a:extLst>
              </p:spPr>
              <p:txBody>
                <a:bodyPr/>
                <a:lstStyle/>
                <a:p>
                  <a:endParaRPr lang="zh-CN" altLang="en-US"/>
                </a:p>
              </p:txBody>
            </p:sp>
            <p:sp>
              <p:nvSpPr>
                <p:cNvPr id="28778" name="Line 9"/>
                <p:cNvSpPr>
                  <a:spLocks noChangeShapeType="1"/>
                </p:cNvSpPr>
                <p:nvPr/>
              </p:nvSpPr>
              <p:spPr bwMode="auto">
                <a:xfrm>
                  <a:off x="956" y="2381"/>
                  <a:ext cx="0" cy="201"/>
                </a:xfrm>
                <a:prstGeom prst="line">
                  <a:avLst/>
                </a:prstGeom>
                <a:noFill/>
                <a:ln w="19050">
                  <a:solidFill>
                    <a:srgbClr val="006600"/>
                  </a:solidFill>
                  <a:round/>
                  <a:headEnd/>
                  <a:tailEnd type="triangle" w="sm" len="lg"/>
                </a:ln>
                <a:extLst>
                  <a:ext uri="{909E8E84-426E-40DD-AFC4-6F175D3DCCD1}">
                    <a14:hiddenFill xmlns:a14="http://schemas.microsoft.com/office/drawing/2010/main">
                      <a:noFill/>
                    </a14:hiddenFill>
                  </a:ext>
                </a:extLst>
              </p:spPr>
              <p:txBody>
                <a:bodyPr/>
                <a:lstStyle/>
                <a:p>
                  <a:endParaRPr lang="zh-CN" altLang="en-US"/>
                </a:p>
              </p:txBody>
            </p:sp>
            <p:sp>
              <p:nvSpPr>
                <p:cNvPr id="28779" name="Rectangle 10"/>
                <p:cNvSpPr>
                  <a:spLocks noChangeArrowheads="1"/>
                </p:cNvSpPr>
                <p:nvPr/>
              </p:nvSpPr>
              <p:spPr bwMode="auto">
                <a:xfrm>
                  <a:off x="686" y="1664"/>
                  <a:ext cx="507" cy="247"/>
                </a:xfrm>
                <a:prstGeom prst="rect">
                  <a:avLst/>
                </a:prstGeom>
                <a:solidFill>
                  <a:srgbClr val="CCFF66"/>
                </a:solidFill>
                <a:ln w="9525">
                  <a:solidFill>
                    <a:srgbClr val="006600"/>
                  </a:solidFill>
                  <a:miter lim="800000"/>
                  <a:headEnd/>
                  <a:tailEnd/>
                </a:ln>
                <a:effectLst>
                  <a:outerShdw dist="35921" dir="2700000" algn="ctr" rotWithShape="0">
                    <a:schemeClr val="bg2"/>
                  </a:outerShdw>
                </a:effectLst>
              </p:spPr>
              <p:txBody>
                <a:bodyPr wrap="none" anchor="ct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just" eaLnBrk="1" hangingPunct="1">
                    <a:buFont typeface="Wingdings" pitchFamily="2" charset="2"/>
                    <a:buNone/>
                  </a:pPr>
                  <a:endParaRPr lang="zh-CN" altLang="en-US" sz="1800">
                    <a:solidFill>
                      <a:schemeClr val="tx1"/>
                    </a:solidFill>
                    <a:latin typeface="宋体" charset="-122"/>
                  </a:endParaRPr>
                </a:p>
              </p:txBody>
            </p:sp>
            <p:sp>
              <p:nvSpPr>
                <p:cNvPr id="28780" name="Rectangle 11"/>
                <p:cNvSpPr>
                  <a:spLocks noChangeArrowheads="1"/>
                </p:cNvSpPr>
                <p:nvPr/>
              </p:nvSpPr>
              <p:spPr bwMode="auto">
                <a:xfrm>
                  <a:off x="695" y="2117"/>
                  <a:ext cx="507" cy="248"/>
                </a:xfrm>
                <a:prstGeom prst="rect">
                  <a:avLst/>
                </a:prstGeom>
                <a:solidFill>
                  <a:srgbClr val="CCFF66"/>
                </a:solidFill>
                <a:ln w="9525">
                  <a:solidFill>
                    <a:srgbClr val="006600"/>
                  </a:solidFill>
                  <a:miter lim="800000"/>
                  <a:headEnd/>
                  <a:tailEnd/>
                </a:ln>
                <a:effectLst>
                  <a:outerShdw dist="35921" dir="2700000" algn="ctr" rotWithShape="0">
                    <a:schemeClr val="bg2"/>
                  </a:outerShdw>
                </a:effectLst>
              </p:spPr>
              <p:txBody>
                <a:bodyPr wrap="none" anchor="ct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just" eaLnBrk="1" hangingPunct="1">
                    <a:buFont typeface="Wingdings" pitchFamily="2" charset="2"/>
                    <a:buNone/>
                  </a:pPr>
                  <a:endParaRPr lang="zh-CN" altLang="en-US" sz="1800">
                    <a:solidFill>
                      <a:schemeClr val="tx1"/>
                    </a:solidFill>
                    <a:latin typeface="宋体" charset="-122"/>
                  </a:endParaRPr>
                </a:p>
              </p:txBody>
            </p:sp>
          </p:grpSp>
          <p:sp>
            <p:nvSpPr>
              <p:cNvPr id="28774" name="Text Box 12"/>
              <p:cNvSpPr txBox="1">
                <a:spLocks noChangeArrowheads="1"/>
              </p:cNvSpPr>
              <p:nvPr/>
            </p:nvSpPr>
            <p:spPr bwMode="auto">
              <a:xfrm>
                <a:off x="820" y="1657"/>
                <a:ext cx="208"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eaLnBrk="1" hangingPunct="1">
                  <a:lnSpc>
                    <a:spcPct val="100000"/>
                  </a:lnSpc>
                  <a:spcBef>
                    <a:spcPct val="0"/>
                  </a:spcBef>
                  <a:buClrTx/>
                  <a:buSzTx/>
                  <a:buFontTx/>
                  <a:buNone/>
                </a:pPr>
                <a:r>
                  <a:rPr kumimoji="1" lang="en-US" altLang="zh-CN" sz="2000">
                    <a:solidFill>
                      <a:srgbClr val="000099"/>
                    </a:solidFill>
                    <a:latin typeface="隶书" pitchFamily="49" charset="-122"/>
                    <a:ea typeface="隶书" pitchFamily="49" charset="-122"/>
                  </a:rPr>
                  <a:t>A</a:t>
                </a:r>
              </a:p>
            </p:txBody>
          </p:sp>
          <p:sp>
            <p:nvSpPr>
              <p:cNvPr id="28775" name="Text Box 13"/>
              <p:cNvSpPr txBox="1">
                <a:spLocks noChangeArrowheads="1"/>
              </p:cNvSpPr>
              <p:nvPr/>
            </p:nvSpPr>
            <p:spPr bwMode="auto">
              <a:xfrm>
                <a:off x="842" y="2128"/>
                <a:ext cx="208"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eaLnBrk="1" hangingPunct="1">
                  <a:lnSpc>
                    <a:spcPct val="100000"/>
                  </a:lnSpc>
                  <a:spcBef>
                    <a:spcPct val="0"/>
                  </a:spcBef>
                  <a:buClrTx/>
                  <a:buSzTx/>
                  <a:buFontTx/>
                  <a:buNone/>
                </a:pPr>
                <a:r>
                  <a:rPr kumimoji="1" lang="en-US" altLang="zh-CN" sz="2000">
                    <a:solidFill>
                      <a:srgbClr val="000099"/>
                    </a:solidFill>
                    <a:latin typeface="隶书" pitchFamily="49" charset="-122"/>
                    <a:ea typeface="隶书" pitchFamily="49" charset="-122"/>
                  </a:rPr>
                  <a:t>B</a:t>
                </a:r>
              </a:p>
            </p:txBody>
          </p:sp>
        </p:grpSp>
        <p:sp>
          <p:nvSpPr>
            <p:cNvPr id="115796" name="Text Box 84">
              <a:hlinkClick r:id="rId3" action="ppaction://hlinkpres?slideindex=22&amp;slidetitle=三种基本控制结构的共同特点"/>
            </p:cNvPr>
            <p:cNvSpPr txBox="1">
              <a:spLocks noChangeArrowheads="1"/>
            </p:cNvSpPr>
            <p:nvPr/>
          </p:nvSpPr>
          <p:spPr bwMode="auto">
            <a:xfrm>
              <a:off x="816" y="1055"/>
              <a:ext cx="288" cy="695"/>
            </a:xfrm>
            <a:prstGeom prst="rect">
              <a:avLst/>
            </a:prstGeom>
            <a:noFill/>
            <a:ln w="25400" cap="rnd">
              <a:solidFill>
                <a:srgbClr val="008000"/>
              </a:solidFill>
              <a:prstDash val="sysDot"/>
              <a:miter lim="800000"/>
              <a:headEnd/>
              <a:tailEnd/>
            </a:ln>
            <a:effectLst/>
          </p:spPr>
          <p:txBody>
            <a:bodyPr>
              <a:spAutoFit/>
            </a:bodyPr>
            <a:lstStyle/>
            <a:p>
              <a:pPr algn="l">
                <a:lnSpc>
                  <a:spcPct val="100000"/>
                </a:lnSpc>
                <a:spcBef>
                  <a:spcPct val="0"/>
                </a:spcBef>
                <a:buClrTx/>
                <a:buSzTx/>
                <a:buFontTx/>
                <a:buNone/>
                <a:defRPr/>
              </a:pPr>
              <a:r>
                <a:rPr kumimoji="1" lang="zh-CN" altLang="en-US" dirty="0">
                  <a:solidFill>
                    <a:srgbClr val="FF3300"/>
                  </a:solidFill>
                  <a:effectLst>
                    <a:outerShdw blurRad="38100" dist="38100" dir="2700000" algn="tl">
                      <a:srgbClr val="C0C0C0"/>
                    </a:outerShdw>
                  </a:effectLst>
                  <a:latin typeface="宋体" pitchFamily="2" charset="-122"/>
                  <a:ea typeface="宋体" pitchFamily="2" charset="-122"/>
                </a:rPr>
                <a:t>顺</a:t>
              </a:r>
            </a:p>
            <a:p>
              <a:pPr algn="l">
                <a:lnSpc>
                  <a:spcPct val="100000"/>
                </a:lnSpc>
                <a:spcBef>
                  <a:spcPct val="0"/>
                </a:spcBef>
                <a:buClrTx/>
                <a:buSzTx/>
                <a:buFontTx/>
                <a:buNone/>
                <a:defRPr/>
              </a:pPr>
              <a:r>
                <a:rPr kumimoji="1" lang="zh-CN" altLang="en-US" dirty="0">
                  <a:solidFill>
                    <a:srgbClr val="FF3300"/>
                  </a:solidFill>
                  <a:effectLst>
                    <a:outerShdw blurRad="38100" dist="38100" dir="2700000" algn="tl">
                      <a:srgbClr val="C0C0C0"/>
                    </a:outerShdw>
                  </a:effectLst>
                  <a:latin typeface="宋体" pitchFamily="2" charset="-122"/>
                  <a:ea typeface="宋体" pitchFamily="2" charset="-122"/>
                </a:rPr>
                <a:t>序</a:t>
              </a:r>
            </a:p>
            <a:p>
              <a:pPr algn="l">
                <a:lnSpc>
                  <a:spcPct val="100000"/>
                </a:lnSpc>
                <a:spcBef>
                  <a:spcPct val="0"/>
                </a:spcBef>
                <a:buClrTx/>
                <a:buSzTx/>
                <a:buFontTx/>
                <a:buNone/>
                <a:defRPr/>
              </a:pPr>
              <a:r>
                <a:rPr kumimoji="1" lang="zh-CN" altLang="en-US" dirty="0">
                  <a:solidFill>
                    <a:srgbClr val="FF3300"/>
                  </a:solidFill>
                  <a:effectLst>
                    <a:outerShdw blurRad="38100" dist="38100" dir="2700000" algn="tl">
                      <a:srgbClr val="C0C0C0"/>
                    </a:outerShdw>
                  </a:effectLst>
                  <a:latin typeface="宋体" pitchFamily="2" charset="-122"/>
                  <a:ea typeface="宋体" pitchFamily="2" charset="-122"/>
                </a:rPr>
                <a:t>型</a:t>
              </a:r>
            </a:p>
          </p:txBody>
        </p:sp>
        <p:sp>
          <p:nvSpPr>
            <p:cNvPr id="28770" name="AutoShape 90"/>
            <p:cNvSpPr>
              <a:spLocks noChangeArrowheads="1"/>
            </p:cNvSpPr>
            <p:nvPr/>
          </p:nvSpPr>
          <p:spPr bwMode="auto">
            <a:xfrm>
              <a:off x="1152" y="1344"/>
              <a:ext cx="336" cy="96"/>
            </a:xfrm>
            <a:prstGeom prst="rightArrow">
              <a:avLst>
                <a:gd name="adj1" fmla="val 50000"/>
                <a:gd name="adj2" fmla="val 87500"/>
              </a:avLst>
            </a:prstGeom>
            <a:solidFill>
              <a:srgbClr val="FFCC00"/>
            </a:solidFill>
            <a:ln w="12700">
              <a:solidFill>
                <a:schemeClr val="tx1"/>
              </a:solidFill>
              <a:miter lim="800000"/>
              <a:headEnd type="none" w="sm" len="sm"/>
              <a:tailEnd type="none" w="sm" len="sm"/>
            </a:ln>
          </p:spPr>
          <p:txBody>
            <a:bodyPr wrap="none" anchor="ct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just" eaLnBrk="1" hangingPunct="1">
                <a:buFont typeface="Wingdings" pitchFamily="2" charset="2"/>
                <a:buNone/>
              </a:pPr>
              <a:endParaRPr lang="zh-CN" altLang="en-US" sz="1800">
                <a:solidFill>
                  <a:schemeClr val="tx1"/>
                </a:solidFill>
                <a:latin typeface="宋体" charset="-122"/>
              </a:endParaRPr>
            </a:p>
          </p:txBody>
        </p:sp>
        <p:sp>
          <p:nvSpPr>
            <p:cNvPr id="115805" name="Text Box 93"/>
            <p:cNvSpPr txBox="1">
              <a:spLocks noChangeArrowheads="1"/>
            </p:cNvSpPr>
            <p:nvPr/>
          </p:nvSpPr>
          <p:spPr bwMode="auto">
            <a:xfrm>
              <a:off x="1776" y="624"/>
              <a:ext cx="480" cy="292"/>
            </a:xfrm>
            <a:prstGeom prst="rect">
              <a:avLst/>
            </a:prstGeom>
            <a:noFill/>
            <a:ln w="25400" cap="rnd">
              <a:noFill/>
              <a:prstDash val="sysDot"/>
              <a:miter lim="800000"/>
              <a:headEnd/>
              <a:tailEnd/>
            </a:ln>
            <a:effectLst/>
          </p:spPr>
          <p:txBody>
            <a:bodyPr>
              <a:spAutoFit/>
            </a:bodyPr>
            <a:lstStyle/>
            <a:p>
              <a:pPr algn="l">
                <a:lnSpc>
                  <a:spcPct val="100000"/>
                </a:lnSpc>
                <a:spcBef>
                  <a:spcPct val="0"/>
                </a:spcBef>
                <a:buClrTx/>
                <a:buSzTx/>
                <a:buFontTx/>
                <a:buNone/>
                <a:defRPr/>
              </a:pPr>
              <a:r>
                <a:rPr kumimoji="1" lang="zh-CN" altLang="en-US" sz="2000">
                  <a:solidFill>
                    <a:srgbClr val="990099"/>
                  </a:solidFill>
                  <a:effectLst>
                    <a:outerShdw blurRad="38100" dist="38100" dir="2700000" algn="tl">
                      <a:srgbClr val="C0C0C0"/>
                    </a:outerShdw>
                  </a:effectLst>
                  <a:latin typeface="宋体" pitchFamily="2" charset="-122"/>
                  <a:ea typeface="宋体" pitchFamily="2" charset="-122"/>
                </a:rPr>
                <a:t>入口</a:t>
              </a:r>
            </a:p>
          </p:txBody>
        </p:sp>
        <p:sp>
          <p:nvSpPr>
            <p:cNvPr id="115807" name="Text Box 95"/>
            <p:cNvSpPr txBox="1">
              <a:spLocks noChangeArrowheads="1"/>
            </p:cNvSpPr>
            <p:nvPr/>
          </p:nvSpPr>
          <p:spPr bwMode="auto">
            <a:xfrm>
              <a:off x="1824" y="1730"/>
              <a:ext cx="480" cy="292"/>
            </a:xfrm>
            <a:prstGeom prst="rect">
              <a:avLst/>
            </a:prstGeom>
            <a:noFill/>
            <a:ln w="25400" cap="rnd">
              <a:noFill/>
              <a:prstDash val="sysDot"/>
              <a:miter lim="800000"/>
              <a:headEnd/>
              <a:tailEnd/>
            </a:ln>
            <a:effectLst/>
          </p:spPr>
          <p:txBody>
            <a:bodyPr>
              <a:spAutoFit/>
            </a:bodyPr>
            <a:lstStyle/>
            <a:p>
              <a:pPr algn="l">
                <a:lnSpc>
                  <a:spcPct val="100000"/>
                </a:lnSpc>
                <a:spcBef>
                  <a:spcPct val="0"/>
                </a:spcBef>
                <a:buClrTx/>
                <a:buSzTx/>
                <a:buFontTx/>
                <a:buNone/>
                <a:defRPr/>
              </a:pPr>
              <a:r>
                <a:rPr kumimoji="1" lang="zh-CN" altLang="en-US" sz="2000">
                  <a:solidFill>
                    <a:srgbClr val="990099"/>
                  </a:solidFill>
                  <a:effectLst>
                    <a:outerShdw blurRad="38100" dist="38100" dir="2700000" algn="tl">
                      <a:srgbClr val="C0C0C0"/>
                    </a:outerShdw>
                  </a:effectLst>
                  <a:latin typeface="宋体" pitchFamily="2" charset="-122"/>
                  <a:ea typeface="宋体" pitchFamily="2" charset="-122"/>
                </a:rPr>
                <a:t>出口</a:t>
              </a:r>
            </a:p>
          </p:txBody>
        </p:sp>
      </p:grpSp>
      <p:sp>
        <p:nvSpPr>
          <p:cNvPr id="115813" name="Line 101"/>
          <p:cNvSpPr>
            <a:spLocks noChangeShapeType="1"/>
          </p:cNvSpPr>
          <p:nvPr/>
        </p:nvSpPr>
        <p:spPr bwMode="auto">
          <a:xfrm>
            <a:off x="611188" y="3213100"/>
            <a:ext cx="8353425" cy="0"/>
          </a:xfrm>
          <a:prstGeom prst="line">
            <a:avLst/>
          </a:prstGeom>
          <a:noFill/>
          <a:ln w="38100">
            <a:solidFill>
              <a:srgbClr val="290AE2"/>
            </a:solidFill>
            <a:prstDash val="dashDot"/>
            <a:round/>
            <a:headEnd type="none" w="sm" len="sm"/>
            <a:tailEnd type="none" w="sm" len="sm"/>
          </a:ln>
          <a:extLst>
            <a:ext uri="{909E8E84-426E-40DD-AFC4-6F175D3DCCD1}">
              <a14:hiddenFill xmlns:a14="http://schemas.microsoft.com/office/drawing/2010/main">
                <a:noFill/>
              </a14:hiddenFill>
            </a:ext>
          </a:extLst>
        </p:spPr>
        <p:txBody>
          <a:bodyPr wrap="none"/>
          <a:lstStyle/>
          <a:p>
            <a:endParaRPr lang="zh-CN" altLang="en-US"/>
          </a:p>
        </p:txBody>
      </p:sp>
      <p:grpSp>
        <p:nvGrpSpPr>
          <p:cNvPr id="6" name="Group 107"/>
          <p:cNvGrpSpPr>
            <a:grpSpLocks/>
          </p:cNvGrpSpPr>
          <p:nvPr/>
        </p:nvGrpSpPr>
        <p:grpSpPr bwMode="auto">
          <a:xfrm>
            <a:off x="5003800" y="1217613"/>
            <a:ext cx="3024188" cy="1995487"/>
            <a:chOff x="2976" y="624"/>
            <a:chExt cx="2064" cy="1377"/>
          </a:xfrm>
        </p:grpSpPr>
        <p:grpSp>
          <p:nvGrpSpPr>
            <p:cNvPr id="28746" name="Group 14"/>
            <p:cNvGrpSpPr>
              <a:grpSpLocks/>
            </p:cNvGrpSpPr>
            <p:nvPr/>
          </p:nvGrpSpPr>
          <p:grpSpPr bwMode="auto">
            <a:xfrm>
              <a:off x="3792" y="816"/>
              <a:ext cx="1248" cy="1119"/>
              <a:chOff x="1704" y="1458"/>
              <a:chExt cx="1248" cy="1119"/>
            </a:xfrm>
          </p:grpSpPr>
          <p:sp>
            <p:nvSpPr>
              <p:cNvPr id="28753" name="Line 15"/>
              <p:cNvSpPr>
                <a:spLocks noChangeShapeType="1"/>
              </p:cNvSpPr>
              <p:nvPr/>
            </p:nvSpPr>
            <p:spPr bwMode="auto">
              <a:xfrm>
                <a:off x="2316" y="1458"/>
                <a:ext cx="0" cy="201"/>
              </a:xfrm>
              <a:prstGeom prst="line">
                <a:avLst/>
              </a:prstGeom>
              <a:noFill/>
              <a:ln w="19050">
                <a:solidFill>
                  <a:srgbClr val="006600"/>
                </a:solidFill>
                <a:round/>
                <a:headEnd/>
                <a:tailEnd type="triangle" w="sm" len="lg"/>
              </a:ln>
              <a:extLst>
                <a:ext uri="{909E8E84-426E-40DD-AFC4-6F175D3DCCD1}">
                  <a14:hiddenFill xmlns:a14="http://schemas.microsoft.com/office/drawing/2010/main">
                    <a:noFill/>
                  </a14:hiddenFill>
                </a:ext>
              </a:extLst>
            </p:spPr>
            <p:txBody>
              <a:bodyPr/>
              <a:lstStyle/>
              <a:p>
                <a:endParaRPr lang="zh-CN" altLang="en-US"/>
              </a:p>
            </p:txBody>
          </p:sp>
          <p:sp>
            <p:nvSpPr>
              <p:cNvPr id="28754" name="Line 16"/>
              <p:cNvSpPr>
                <a:spLocks noChangeShapeType="1"/>
              </p:cNvSpPr>
              <p:nvPr/>
            </p:nvSpPr>
            <p:spPr bwMode="auto">
              <a:xfrm flipH="1">
                <a:off x="1954" y="1784"/>
                <a:ext cx="0" cy="192"/>
              </a:xfrm>
              <a:prstGeom prst="line">
                <a:avLst/>
              </a:prstGeom>
              <a:noFill/>
              <a:ln w="19050">
                <a:solidFill>
                  <a:srgbClr val="006600"/>
                </a:solidFill>
                <a:round/>
                <a:headEnd/>
                <a:tailEnd type="triangle" w="sm" len="lg"/>
              </a:ln>
              <a:extLst>
                <a:ext uri="{909E8E84-426E-40DD-AFC4-6F175D3DCCD1}">
                  <a14:hiddenFill xmlns:a14="http://schemas.microsoft.com/office/drawing/2010/main">
                    <a:noFill/>
                  </a14:hiddenFill>
                </a:ext>
              </a:extLst>
            </p:spPr>
            <p:txBody>
              <a:bodyPr/>
              <a:lstStyle/>
              <a:p>
                <a:endParaRPr lang="zh-CN" altLang="en-US"/>
              </a:p>
            </p:txBody>
          </p:sp>
          <p:sp>
            <p:nvSpPr>
              <p:cNvPr id="28755" name="Line 17"/>
              <p:cNvSpPr>
                <a:spLocks noChangeShapeType="1"/>
              </p:cNvSpPr>
              <p:nvPr/>
            </p:nvSpPr>
            <p:spPr bwMode="auto">
              <a:xfrm>
                <a:off x="2330" y="2376"/>
                <a:ext cx="0" cy="201"/>
              </a:xfrm>
              <a:prstGeom prst="line">
                <a:avLst/>
              </a:prstGeom>
              <a:noFill/>
              <a:ln w="19050">
                <a:solidFill>
                  <a:srgbClr val="006600"/>
                </a:solidFill>
                <a:round/>
                <a:headEnd/>
                <a:tailEnd type="triangle" w="sm" len="lg"/>
              </a:ln>
              <a:extLst>
                <a:ext uri="{909E8E84-426E-40DD-AFC4-6F175D3DCCD1}">
                  <a14:hiddenFill xmlns:a14="http://schemas.microsoft.com/office/drawing/2010/main">
                    <a:noFill/>
                  </a14:hiddenFill>
                </a:ext>
              </a:extLst>
            </p:spPr>
            <p:txBody>
              <a:bodyPr/>
              <a:lstStyle/>
              <a:p>
                <a:endParaRPr lang="zh-CN" altLang="en-US"/>
              </a:p>
            </p:txBody>
          </p:sp>
          <p:sp>
            <p:nvSpPr>
              <p:cNvPr id="28756" name="Rectangle 18"/>
              <p:cNvSpPr>
                <a:spLocks noChangeArrowheads="1"/>
              </p:cNvSpPr>
              <p:nvPr/>
            </p:nvSpPr>
            <p:spPr bwMode="auto">
              <a:xfrm>
                <a:off x="1704" y="1971"/>
                <a:ext cx="512" cy="248"/>
              </a:xfrm>
              <a:prstGeom prst="rect">
                <a:avLst/>
              </a:prstGeom>
              <a:solidFill>
                <a:srgbClr val="CCFF66"/>
              </a:solidFill>
              <a:ln w="9525">
                <a:solidFill>
                  <a:srgbClr val="006600"/>
                </a:solidFill>
                <a:miter lim="800000"/>
                <a:headEnd/>
                <a:tailEnd/>
              </a:ln>
              <a:effectLst>
                <a:outerShdw dist="35921" dir="2700000" algn="ctr" rotWithShape="0">
                  <a:schemeClr val="bg2"/>
                </a:outerShdw>
              </a:effectLst>
            </p:spPr>
            <p:txBody>
              <a:bodyPr wrap="none" anchor="ct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just" eaLnBrk="1" hangingPunct="1">
                  <a:buFont typeface="Wingdings" pitchFamily="2" charset="2"/>
                  <a:buNone/>
                </a:pPr>
                <a:endParaRPr lang="zh-CN" altLang="en-US" sz="1800">
                  <a:solidFill>
                    <a:schemeClr val="tx1"/>
                  </a:solidFill>
                  <a:latin typeface="宋体" charset="-122"/>
                </a:endParaRPr>
              </a:p>
            </p:txBody>
          </p:sp>
          <p:sp>
            <p:nvSpPr>
              <p:cNvPr id="28757" name="Rectangle 19">
                <a:hlinkClick r:id="rId4" action="ppaction://hlinkpres?slideindex=21&amp;slidetitle=三种基本控制结构的共同特点"/>
              </p:cNvPr>
              <p:cNvSpPr>
                <a:spLocks noChangeArrowheads="1"/>
              </p:cNvSpPr>
              <p:nvPr/>
            </p:nvSpPr>
            <p:spPr bwMode="auto">
              <a:xfrm>
                <a:off x="2440" y="1975"/>
                <a:ext cx="512" cy="251"/>
              </a:xfrm>
              <a:prstGeom prst="rect">
                <a:avLst/>
              </a:prstGeom>
              <a:solidFill>
                <a:srgbClr val="CCFF66"/>
              </a:solidFill>
              <a:ln w="9525">
                <a:solidFill>
                  <a:srgbClr val="006600"/>
                </a:solidFill>
                <a:miter lim="800000"/>
                <a:headEnd/>
                <a:tailEnd/>
              </a:ln>
              <a:effectLst>
                <a:outerShdw dist="35921" dir="2700000" algn="ctr" rotWithShape="0">
                  <a:schemeClr val="bg2"/>
                </a:outerShdw>
              </a:effectLst>
            </p:spPr>
            <p:txBody>
              <a:bodyPr wrap="none" anchor="ct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just" eaLnBrk="1" hangingPunct="1">
                  <a:buFont typeface="Wingdings" pitchFamily="2" charset="2"/>
                  <a:buNone/>
                </a:pPr>
                <a:endParaRPr lang="zh-CN" altLang="en-US" sz="1800">
                  <a:solidFill>
                    <a:schemeClr val="tx1"/>
                  </a:solidFill>
                  <a:latin typeface="宋体" charset="-122"/>
                </a:endParaRPr>
              </a:p>
            </p:txBody>
          </p:sp>
          <p:sp>
            <p:nvSpPr>
              <p:cNvPr id="28758" name="Text Box 20"/>
              <p:cNvSpPr txBox="1">
                <a:spLocks noChangeArrowheads="1"/>
              </p:cNvSpPr>
              <p:nvPr/>
            </p:nvSpPr>
            <p:spPr bwMode="auto">
              <a:xfrm>
                <a:off x="1836" y="1926"/>
                <a:ext cx="213"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eaLnBrk="1" hangingPunct="1">
                  <a:lnSpc>
                    <a:spcPct val="100000"/>
                  </a:lnSpc>
                  <a:spcBef>
                    <a:spcPct val="0"/>
                  </a:spcBef>
                  <a:buClrTx/>
                  <a:buSzTx/>
                  <a:buFontTx/>
                  <a:buNone/>
                </a:pPr>
                <a:r>
                  <a:rPr kumimoji="1" lang="en-US" altLang="zh-CN" sz="2000">
                    <a:solidFill>
                      <a:srgbClr val="000099"/>
                    </a:solidFill>
                    <a:latin typeface="隶书" pitchFamily="49" charset="-122"/>
                    <a:ea typeface="隶书" pitchFamily="49" charset="-122"/>
                  </a:rPr>
                  <a:t>A</a:t>
                </a:r>
              </a:p>
            </p:txBody>
          </p:sp>
          <p:sp>
            <p:nvSpPr>
              <p:cNvPr id="28759" name="Text Box 21"/>
              <p:cNvSpPr txBox="1">
                <a:spLocks noChangeArrowheads="1"/>
              </p:cNvSpPr>
              <p:nvPr/>
            </p:nvSpPr>
            <p:spPr bwMode="auto">
              <a:xfrm>
                <a:off x="2564" y="1976"/>
                <a:ext cx="214"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eaLnBrk="1" hangingPunct="1">
                  <a:lnSpc>
                    <a:spcPct val="100000"/>
                  </a:lnSpc>
                  <a:spcBef>
                    <a:spcPct val="0"/>
                  </a:spcBef>
                  <a:buClrTx/>
                  <a:buSzTx/>
                  <a:buFontTx/>
                  <a:buNone/>
                </a:pPr>
                <a:r>
                  <a:rPr kumimoji="1" lang="en-US" altLang="zh-CN" sz="2000">
                    <a:solidFill>
                      <a:srgbClr val="000099"/>
                    </a:solidFill>
                    <a:latin typeface="隶书" pitchFamily="49" charset="-122"/>
                    <a:ea typeface="隶书" pitchFamily="49" charset="-122"/>
                  </a:rPr>
                  <a:t>B</a:t>
                </a:r>
              </a:p>
            </p:txBody>
          </p:sp>
          <p:sp>
            <p:nvSpPr>
              <p:cNvPr id="28760" name="AutoShape 22"/>
              <p:cNvSpPr>
                <a:spLocks noChangeArrowheads="1"/>
              </p:cNvSpPr>
              <p:nvPr/>
            </p:nvSpPr>
            <p:spPr bwMode="auto">
              <a:xfrm>
                <a:off x="2028" y="1646"/>
                <a:ext cx="575" cy="256"/>
              </a:xfrm>
              <a:prstGeom prst="diamond">
                <a:avLst/>
              </a:prstGeom>
              <a:solidFill>
                <a:srgbClr val="CCFF66"/>
              </a:solidFill>
              <a:ln w="9525">
                <a:solidFill>
                  <a:srgbClr val="006600"/>
                </a:solidFill>
                <a:miter lim="800000"/>
                <a:headEnd/>
                <a:tailEnd/>
              </a:ln>
              <a:effectLst>
                <a:outerShdw dist="35921" dir="2700000" algn="ctr" rotWithShape="0">
                  <a:schemeClr val="bg2"/>
                </a:outerShdw>
              </a:effectLst>
            </p:spPr>
            <p:txBody>
              <a:bodyPr wrap="none" anchor="ct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just" eaLnBrk="1" hangingPunct="1">
                  <a:buFont typeface="Wingdings" pitchFamily="2" charset="2"/>
                  <a:buNone/>
                </a:pPr>
                <a:endParaRPr lang="zh-CN" altLang="en-US" sz="1800">
                  <a:solidFill>
                    <a:schemeClr val="tx1"/>
                  </a:solidFill>
                  <a:latin typeface="宋体" charset="-122"/>
                </a:endParaRPr>
              </a:p>
            </p:txBody>
          </p:sp>
          <p:sp>
            <p:nvSpPr>
              <p:cNvPr id="28761" name="Line 23"/>
              <p:cNvSpPr>
                <a:spLocks noChangeShapeType="1"/>
              </p:cNvSpPr>
              <p:nvPr/>
            </p:nvSpPr>
            <p:spPr bwMode="auto">
              <a:xfrm flipH="1">
                <a:off x="2690" y="1770"/>
                <a:ext cx="0" cy="220"/>
              </a:xfrm>
              <a:prstGeom prst="line">
                <a:avLst/>
              </a:prstGeom>
              <a:noFill/>
              <a:ln w="19050">
                <a:solidFill>
                  <a:srgbClr val="006600"/>
                </a:solidFill>
                <a:round/>
                <a:headEnd/>
                <a:tailEnd type="triangle" w="sm" len="lg"/>
              </a:ln>
              <a:extLst>
                <a:ext uri="{909E8E84-426E-40DD-AFC4-6F175D3DCCD1}">
                  <a14:hiddenFill xmlns:a14="http://schemas.microsoft.com/office/drawing/2010/main">
                    <a:noFill/>
                  </a14:hiddenFill>
                </a:ext>
              </a:extLst>
            </p:spPr>
            <p:txBody>
              <a:bodyPr/>
              <a:lstStyle/>
              <a:p>
                <a:endParaRPr lang="zh-CN" altLang="en-US"/>
              </a:p>
            </p:txBody>
          </p:sp>
          <p:sp>
            <p:nvSpPr>
              <p:cNvPr id="28762" name="Line 24"/>
              <p:cNvSpPr>
                <a:spLocks noChangeShapeType="1"/>
              </p:cNvSpPr>
              <p:nvPr/>
            </p:nvSpPr>
            <p:spPr bwMode="auto">
              <a:xfrm flipH="1">
                <a:off x="1946" y="1774"/>
                <a:ext cx="82" cy="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63" name="Line 25"/>
              <p:cNvSpPr>
                <a:spLocks noChangeShapeType="1"/>
              </p:cNvSpPr>
              <p:nvPr/>
            </p:nvSpPr>
            <p:spPr bwMode="auto">
              <a:xfrm>
                <a:off x="2604" y="1774"/>
                <a:ext cx="92" cy="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64" name="Line 26"/>
              <p:cNvSpPr>
                <a:spLocks noChangeShapeType="1"/>
              </p:cNvSpPr>
              <p:nvPr/>
            </p:nvSpPr>
            <p:spPr bwMode="auto">
              <a:xfrm>
                <a:off x="1955" y="2240"/>
                <a:ext cx="0" cy="137"/>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65" name="Line 27"/>
              <p:cNvSpPr>
                <a:spLocks noChangeShapeType="1"/>
              </p:cNvSpPr>
              <p:nvPr/>
            </p:nvSpPr>
            <p:spPr bwMode="auto">
              <a:xfrm>
                <a:off x="1955" y="2368"/>
                <a:ext cx="741" cy="0"/>
              </a:xfrm>
              <a:prstGeom prst="line">
                <a:avLst/>
              </a:prstGeom>
              <a:noFill/>
              <a:ln w="9525">
                <a:solidFill>
                  <a:srgbClr val="0066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66" name="Line 28"/>
              <p:cNvSpPr>
                <a:spLocks noChangeShapeType="1"/>
              </p:cNvSpPr>
              <p:nvPr/>
            </p:nvSpPr>
            <p:spPr bwMode="auto">
              <a:xfrm flipH="1">
                <a:off x="2695" y="2231"/>
                <a:ext cx="1" cy="137"/>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67" name="Text Box 29"/>
              <p:cNvSpPr txBox="1">
                <a:spLocks noChangeArrowheads="1"/>
              </p:cNvSpPr>
              <p:nvPr/>
            </p:nvSpPr>
            <p:spPr bwMode="auto">
              <a:xfrm>
                <a:off x="2207" y="1658"/>
                <a:ext cx="213"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eaLnBrk="1" hangingPunct="1">
                  <a:lnSpc>
                    <a:spcPct val="100000"/>
                  </a:lnSpc>
                  <a:spcBef>
                    <a:spcPct val="0"/>
                  </a:spcBef>
                  <a:buClrTx/>
                  <a:buSzTx/>
                  <a:buFontTx/>
                  <a:buNone/>
                </a:pPr>
                <a:r>
                  <a:rPr kumimoji="1" lang="en-US" altLang="zh-CN" sz="2000">
                    <a:solidFill>
                      <a:srgbClr val="000099"/>
                    </a:solidFill>
                    <a:latin typeface="隶书" pitchFamily="49" charset="-122"/>
                    <a:ea typeface="隶书" pitchFamily="49" charset="-122"/>
                  </a:rPr>
                  <a:t>P</a:t>
                </a:r>
              </a:p>
            </p:txBody>
          </p:sp>
        </p:grpSp>
        <p:sp>
          <p:nvSpPr>
            <p:cNvPr id="115797" name="Text Box 85">
              <a:hlinkClick r:id="rId5" action="ppaction://hlinkpres?slideindex=27&amp;slidetitle=（2）程序设计风格"/>
            </p:cNvPr>
            <p:cNvSpPr txBox="1">
              <a:spLocks noChangeArrowheads="1"/>
            </p:cNvSpPr>
            <p:nvPr/>
          </p:nvSpPr>
          <p:spPr bwMode="auto">
            <a:xfrm>
              <a:off x="2976" y="976"/>
              <a:ext cx="317" cy="653"/>
            </a:xfrm>
            <a:prstGeom prst="rect">
              <a:avLst/>
            </a:prstGeom>
            <a:noFill/>
            <a:ln w="25400">
              <a:solidFill>
                <a:srgbClr val="008000"/>
              </a:solidFill>
              <a:prstDash val="sysDot"/>
              <a:miter lim="800000"/>
              <a:headEnd/>
              <a:tailEnd/>
            </a:ln>
            <a:effectLst/>
          </p:spPr>
          <p:txBody>
            <a:bodyPr>
              <a:spAutoFit/>
            </a:bodyPr>
            <a:lstStyle/>
            <a:p>
              <a:pPr algn="l">
                <a:lnSpc>
                  <a:spcPct val="100000"/>
                </a:lnSpc>
                <a:spcBef>
                  <a:spcPct val="0"/>
                </a:spcBef>
                <a:buClrTx/>
                <a:buSzTx/>
                <a:buFontTx/>
                <a:buNone/>
                <a:defRPr/>
              </a:pPr>
              <a:r>
                <a:rPr kumimoji="1" lang="zh-CN" altLang="en-US">
                  <a:solidFill>
                    <a:srgbClr val="FF3300"/>
                  </a:solidFill>
                  <a:effectLst>
                    <a:outerShdw blurRad="38100" dist="38100" dir="2700000" algn="tl">
                      <a:srgbClr val="C0C0C0"/>
                    </a:outerShdw>
                  </a:effectLst>
                  <a:latin typeface="宋体" pitchFamily="2" charset="-122"/>
                  <a:ea typeface="宋体" pitchFamily="2" charset="-122"/>
                </a:rPr>
                <a:t>选</a:t>
              </a:r>
            </a:p>
            <a:p>
              <a:pPr algn="l">
                <a:lnSpc>
                  <a:spcPct val="100000"/>
                </a:lnSpc>
                <a:spcBef>
                  <a:spcPct val="0"/>
                </a:spcBef>
                <a:buClrTx/>
                <a:buSzTx/>
                <a:buFontTx/>
                <a:buNone/>
                <a:defRPr/>
              </a:pPr>
              <a:r>
                <a:rPr kumimoji="1" lang="zh-CN" altLang="en-US">
                  <a:solidFill>
                    <a:srgbClr val="FF3300"/>
                  </a:solidFill>
                  <a:effectLst>
                    <a:outerShdw blurRad="38100" dist="38100" dir="2700000" algn="tl">
                      <a:srgbClr val="C0C0C0"/>
                    </a:outerShdw>
                  </a:effectLst>
                  <a:latin typeface="宋体" pitchFamily="2" charset="-122"/>
                  <a:ea typeface="宋体" pitchFamily="2" charset="-122"/>
                </a:rPr>
                <a:t>择</a:t>
              </a:r>
            </a:p>
            <a:p>
              <a:pPr algn="l">
                <a:lnSpc>
                  <a:spcPct val="100000"/>
                </a:lnSpc>
                <a:spcBef>
                  <a:spcPct val="0"/>
                </a:spcBef>
                <a:buClrTx/>
                <a:buSzTx/>
                <a:buFontTx/>
                <a:buNone/>
                <a:defRPr/>
              </a:pPr>
              <a:r>
                <a:rPr kumimoji="1" lang="zh-CN" altLang="en-US">
                  <a:solidFill>
                    <a:srgbClr val="FF3300"/>
                  </a:solidFill>
                  <a:effectLst>
                    <a:outerShdw blurRad="38100" dist="38100" dir="2700000" algn="tl">
                      <a:srgbClr val="C0C0C0"/>
                    </a:outerShdw>
                  </a:effectLst>
                  <a:latin typeface="宋体" pitchFamily="2" charset="-122"/>
                  <a:ea typeface="宋体" pitchFamily="2" charset="-122"/>
                </a:rPr>
                <a:t>型</a:t>
              </a:r>
            </a:p>
          </p:txBody>
        </p:sp>
        <p:sp>
          <p:nvSpPr>
            <p:cNvPr id="28748" name="AutoShape 92"/>
            <p:cNvSpPr>
              <a:spLocks noChangeArrowheads="1"/>
            </p:cNvSpPr>
            <p:nvPr/>
          </p:nvSpPr>
          <p:spPr bwMode="auto">
            <a:xfrm>
              <a:off x="3312" y="1248"/>
              <a:ext cx="336" cy="96"/>
            </a:xfrm>
            <a:prstGeom prst="rightArrow">
              <a:avLst>
                <a:gd name="adj1" fmla="val 50000"/>
                <a:gd name="adj2" fmla="val 87500"/>
              </a:avLst>
            </a:prstGeom>
            <a:solidFill>
              <a:srgbClr val="FFCC00"/>
            </a:solidFill>
            <a:ln w="12700">
              <a:solidFill>
                <a:schemeClr val="tx1"/>
              </a:solidFill>
              <a:miter lim="800000"/>
              <a:headEnd type="none" w="sm" len="sm"/>
              <a:tailEnd type="none" w="sm" len="sm"/>
            </a:ln>
          </p:spPr>
          <p:txBody>
            <a:bodyPr wrap="none" anchor="ct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just" eaLnBrk="1" hangingPunct="1">
                <a:buFont typeface="Wingdings" pitchFamily="2" charset="2"/>
                <a:buNone/>
              </a:pPr>
              <a:endParaRPr lang="zh-CN" altLang="en-US" sz="1800">
                <a:solidFill>
                  <a:schemeClr val="tx1"/>
                </a:solidFill>
                <a:latin typeface="宋体" charset="-122"/>
              </a:endParaRPr>
            </a:p>
          </p:txBody>
        </p:sp>
        <p:sp>
          <p:nvSpPr>
            <p:cNvPr id="115806" name="Text Box 94"/>
            <p:cNvSpPr txBox="1">
              <a:spLocks noChangeArrowheads="1"/>
            </p:cNvSpPr>
            <p:nvPr/>
          </p:nvSpPr>
          <p:spPr bwMode="auto">
            <a:xfrm>
              <a:off x="4416" y="1727"/>
              <a:ext cx="479" cy="274"/>
            </a:xfrm>
            <a:prstGeom prst="rect">
              <a:avLst/>
            </a:prstGeom>
            <a:noFill/>
            <a:ln w="25400" cap="rnd">
              <a:noFill/>
              <a:prstDash val="sysDot"/>
              <a:miter lim="800000"/>
              <a:headEnd/>
              <a:tailEnd/>
            </a:ln>
            <a:effectLst/>
          </p:spPr>
          <p:txBody>
            <a:bodyPr>
              <a:spAutoFit/>
            </a:bodyPr>
            <a:lstStyle/>
            <a:p>
              <a:pPr algn="l">
                <a:lnSpc>
                  <a:spcPct val="100000"/>
                </a:lnSpc>
                <a:spcBef>
                  <a:spcPct val="0"/>
                </a:spcBef>
                <a:buClrTx/>
                <a:buSzTx/>
                <a:buFontTx/>
                <a:buNone/>
                <a:defRPr/>
              </a:pPr>
              <a:r>
                <a:rPr kumimoji="1" lang="zh-CN" altLang="en-US" sz="2000">
                  <a:solidFill>
                    <a:srgbClr val="990099"/>
                  </a:solidFill>
                  <a:effectLst>
                    <a:outerShdw blurRad="38100" dist="38100" dir="2700000" algn="tl">
                      <a:srgbClr val="C0C0C0"/>
                    </a:outerShdw>
                  </a:effectLst>
                  <a:latin typeface="宋体" pitchFamily="2" charset="-122"/>
                  <a:ea typeface="宋体" pitchFamily="2" charset="-122"/>
                </a:rPr>
                <a:t>出口</a:t>
              </a:r>
            </a:p>
          </p:txBody>
        </p:sp>
        <p:sp>
          <p:nvSpPr>
            <p:cNvPr id="115810" name="Text Box 98"/>
            <p:cNvSpPr txBox="1">
              <a:spLocks noChangeArrowheads="1"/>
            </p:cNvSpPr>
            <p:nvPr/>
          </p:nvSpPr>
          <p:spPr bwMode="auto">
            <a:xfrm>
              <a:off x="4319" y="624"/>
              <a:ext cx="480" cy="274"/>
            </a:xfrm>
            <a:prstGeom prst="rect">
              <a:avLst/>
            </a:prstGeom>
            <a:noFill/>
            <a:ln w="25400" cap="rnd">
              <a:noFill/>
              <a:prstDash val="sysDot"/>
              <a:miter lim="800000"/>
              <a:headEnd/>
              <a:tailEnd/>
            </a:ln>
            <a:effectLst/>
          </p:spPr>
          <p:txBody>
            <a:bodyPr>
              <a:spAutoFit/>
            </a:bodyPr>
            <a:lstStyle/>
            <a:p>
              <a:pPr algn="l">
                <a:lnSpc>
                  <a:spcPct val="100000"/>
                </a:lnSpc>
                <a:spcBef>
                  <a:spcPct val="0"/>
                </a:spcBef>
                <a:buClrTx/>
                <a:buSzTx/>
                <a:buFontTx/>
                <a:buNone/>
                <a:defRPr/>
              </a:pPr>
              <a:r>
                <a:rPr kumimoji="1" lang="zh-CN" altLang="en-US" sz="2000">
                  <a:solidFill>
                    <a:srgbClr val="990099"/>
                  </a:solidFill>
                  <a:effectLst>
                    <a:outerShdw blurRad="38100" dist="38100" dir="2700000" algn="tl">
                      <a:srgbClr val="C0C0C0"/>
                    </a:outerShdw>
                  </a:effectLst>
                  <a:latin typeface="宋体" pitchFamily="2" charset="-122"/>
                  <a:ea typeface="宋体" pitchFamily="2" charset="-122"/>
                </a:rPr>
                <a:t>入口</a:t>
              </a:r>
            </a:p>
          </p:txBody>
        </p:sp>
        <p:sp>
          <p:nvSpPr>
            <p:cNvPr id="115817" name="Text Box 105"/>
            <p:cNvSpPr txBox="1">
              <a:spLocks noChangeArrowheads="1"/>
            </p:cNvSpPr>
            <p:nvPr/>
          </p:nvSpPr>
          <p:spPr bwMode="auto">
            <a:xfrm>
              <a:off x="4704" y="912"/>
              <a:ext cx="238" cy="274"/>
            </a:xfrm>
            <a:prstGeom prst="rect">
              <a:avLst/>
            </a:prstGeom>
            <a:noFill/>
            <a:ln w="25400" cap="rnd">
              <a:noFill/>
              <a:prstDash val="sysDot"/>
              <a:miter lim="800000"/>
              <a:headEnd/>
              <a:tailEnd/>
            </a:ln>
            <a:effectLst/>
          </p:spPr>
          <p:txBody>
            <a:bodyPr>
              <a:spAutoFit/>
            </a:bodyPr>
            <a:lstStyle>
              <a:lvl1pPr eaLnBrk="0" hangingPunct="0">
                <a:defRPr b="1">
                  <a:solidFill>
                    <a:schemeClr val="tx1"/>
                  </a:solidFill>
                  <a:latin typeface="宋体" pitchFamily="2" charset="-122"/>
                  <a:ea typeface="宋体" pitchFamily="2" charset="-122"/>
                </a:defRPr>
              </a:lvl1pPr>
              <a:lvl2pPr marL="742950" indent="-285750" eaLnBrk="0" hangingPunct="0">
                <a:defRPr b="1">
                  <a:solidFill>
                    <a:schemeClr val="tx1"/>
                  </a:solidFill>
                  <a:latin typeface="宋体" pitchFamily="2" charset="-122"/>
                  <a:ea typeface="宋体" pitchFamily="2" charset="-122"/>
                </a:defRPr>
              </a:lvl2pPr>
              <a:lvl3pPr marL="1143000" indent="-228600" eaLnBrk="0" hangingPunct="0">
                <a:defRPr b="1">
                  <a:solidFill>
                    <a:schemeClr val="tx1"/>
                  </a:solidFill>
                  <a:latin typeface="宋体" pitchFamily="2" charset="-122"/>
                  <a:ea typeface="宋体" pitchFamily="2" charset="-122"/>
                </a:defRPr>
              </a:lvl3pPr>
              <a:lvl4pPr marL="1600200" indent="-228600" eaLnBrk="0" hangingPunct="0">
                <a:defRPr b="1">
                  <a:solidFill>
                    <a:schemeClr val="tx1"/>
                  </a:solidFill>
                  <a:latin typeface="宋体" pitchFamily="2" charset="-122"/>
                  <a:ea typeface="宋体" pitchFamily="2" charset="-122"/>
                </a:defRPr>
              </a:lvl4pPr>
              <a:lvl5pPr marL="2057400" indent="-228600" eaLnBrk="0" hangingPunct="0">
                <a:defRPr b="1">
                  <a:solidFill>
                    <a:schemeClr val="tx1"/>
                  </a:solidFill>
                  <a:latin typeface="宋体" pitchFamily="2" charset="-122"/>
                  <a:ea typeface="宋体" pitchFamily="2" charset="-122"/>
                </a:defRPr>
              </a:lvl5pPr>
              <a:lvl6pPr marL="2514600" indent="-228600" algn="just" eaLnBrk="0" fontAlgn="base" hangingPunct="0">
                <a:lnSpc>
                  <a:spcPct val="80000"/>
                </a:lnSpc>
                <a:spcBef>
                  <a:spcPct val="20000"/>
                </a:spcBef>
                <a:spcAft>
                  <a:spcPct val="0"/>
                </a:spcAft>
                <a:buClr>
                  <a:schemeClr val="tx1"/>
                </a:buClr>
                <a:buSzPct val="75000"/>
                <a:buFont typeface="Wingdings" pitchFamily="2" charset="2"/>
                <a:defRPr b="1">
                  <a:solidFill>
                    <a:schemeClr val="tx1"/>
                  </a:solidFill>
                  <a:latin typeface="宋体" pitchFamily="2" charset="-122"/>
                  <a:ea typeface="宋体" pitchFamily="2" charset="-122"/>
                </a:defRPr>
              </a:lvl6pPr>
              <a:lvl7pPr marL="2971800" indent="-228600" algn="just" eaLnBrk="0" fontAlgn="base" hangingPunct="0">
                <a:lnSpc>
                  <a:spcPct val="80000"/>
                </a:lnSpc>
                <a:spcBef>
                  <a:spcPct val="20000"/>
                </a:spcBef>
                <a:spcAft>
                  <a:spcPct val="0"/>
                </a:spcAft>
                <a:buClr>
                  <a:schemeClr val="tx1"/>
                </a:buClr>
                <a:buSzPct val="75000"/>
                <a:buFont typeface="Wingdings" pitchFamily="2" charset="2"/>
                <a:defRPr b="1">
                  <a:solidFill>
                    <a:schemeClr val="tx1"/>
                  </a:solidFill>
                  <a:latin typeface="宋体" pitchFamily="2" charset="-122"/>
                  <a:ea typeface="宋体" pitchFamily="2" charset="-122"/>
                </a:defRPr>
              </a:lvl7pPr>
              <a:lvl8pPr marL="3429000" indent="-228600" algn="just" eaLnBrk="0" fontAlgn="base" hangingPunct="0">
                <a:lnSpc>
                  <a:spcPct val="80000"/>
                </a:lnSpc>
                <a:spcBef>
                  <a:spcPct val="20000"/>
                </a:spcBef>
                <a:spcAft>
                  <a:spcPct val="0"/>
                </a:spcAft>
                <a:buClr>
                  <a:schemeClr val="tx1"/>
                </a:buClr>
                <a:buSzPct val="75000"/>
                <a:buFont typeface="Wingdings" pitchFamily="2" charset="2"/>
                <a:defRPr b="1">
                  <a:solidFill>
                    <a:schemeClr val="tx1"/>
                  </a:solidFill>
                  <a:latin typeface="宋体" pitchFamily="2" charset="-122"/>
                  <a:ea typeface="宋体" pitchFamily="2" charset="-122"/>
                </a:defRPr>
              </a:lvl8pPr>
              <a:lvl9pPr marL="3886200" indent="-228600" algn="just" eaLnBrk="0" fontAlgn="base" hangingPunct="0">
                <a:lnSpc>
                  <a:spcPct val="80000"/>
                </a:lnSpc>
                <a:spcBef>
                  <a:spcPct val="20000"/>
                </a:spcBef>
                <a:spcAft>
                  <a:spcPct val="0"/>
                </a:spcAft>
                <a:buClr>
                  <a:schemeClr val="tx1"/>
                </a:buClr>
                <a:buSzPct val="75000"/>
                <a:buFont typeface="Wingdings" pitchFamily="2" charset="2"/>
                <a:defRPr b="1">
                  <a:solidFill>
                    <a:schemeClr val="tx1"/>
                  </a:solidFill>
                  <a:latin typeface="宋体" pitchFamily="2" charset="-122"/>
                  <a:ea typeface="宋体" pitchFamily="2" charset="-122"/>
                </a:defRPr>
              </a:lvl9pPr>
            </a:lstStyle>
            <a:p>
              <a:pPr algn="l" eaLnBrk="1" hangingPunct="1">
                <a:lnSpc>
                  <a:spcPct val="100000"/>
                </a:lnSpc>
                <a:spcBef>
                  <a:spcPct val="0"/>
                </a:spcBef>
                <a:buClrTx/>
                <a:buSzTx/>
                <a:buFontTx/>
                <a:buNone/>
                <a:defRPr/>
              </a:pPr>
              <a:r>
                <a:rPr kumimoji="1" lang="en-US" altLang="zh-CN" sz="2000" smtClean="0">
                  <a:solidFill>
                    <a:srgbClr val="FF3300"/>
                  </a:solidFill>
                  <a:effectLst>
                    <a:outerShdw blurRad="38100" dist="38100" dir="2700000" algn="tl">
                      <a:srgbClr val="C0C0C0"/>
                    </a:outerShdw>
                  </a:effectLst>
                </a:rPr>
                <a:t>F</a:t>
              </a:r>
            </a:p>
          </p:txBody>
        </p:sp>
        <p:sp>
          <p:nvSpPr>
            <p:cNvPr id="115818" name="Text Box 106"/>
            <p:cNvSpPr txBox="1">
              <a:spLocks noChangeArrowheads="1"/>
            </p:cNvSpPr>
            <p:nvPr/>
          </p:nvSpPr>
          <p:spPr bwMode="auto">
            <a:xfrm>
              <a:off x="3889" y="912"/>
              <a:ext cx="191" cy="274"/>
            </a:xfrm>
            <a:prstGeom prst="rect">
              <a:avLst/>
            </a:prstGeom>
            <a:noFill/>
            <a:ln w="25400" cap="rnd">
              <a:noFill/>
              <a:prstDash val="sysDot"/>
              <a:miter lim="800000"/>
              <a:headEnd/>
              <a:tailEnd/>
            </a:ln>
            <a:effectLst/>
          </p:spPr>
          <p:txBody>
            <a:bodyPr>
              <a:spAutoFit/>
            </a:bodyPr>
            <a:lstStyle>
              <a:lvl1pPr eaLnBrk="0" hangingPunct="0">
                <a:defRPr b="1">
                  <a:solidFill>
                    <a:schemeClr val="tx1"/>
                  </a:solidFill>
                  <a:latin typeface="宋体" pitchFamily="2" charset="-122"/>
                  <a:ea typeface="宋体" pitchFamily="2" charset="-122"/>
                </a:defRPr>
              </a:lvl1pPr>
              <a:lvl2pPr marL="742950" indent="-285750" eaLnBrk="0" hangingPunct="0">
                <a:defRPr b="1">
                  <a:solidFill>
                    <a:schemeClr val="tx1"/>
                  </a:solidFill>
                  <a:latin typeface="宋体" pitchFamily="2" charset="-122"/>
                  <a:ea typeface="宋体" pitchFamily="2" charset="-122"/>
                </a:defRPr>
              </a:lvl2pPr>
              <a:lvl3pPr marL="1143000" indent="-228600" eaLnBrk="0" hangingPunct="0">
                <a:defRPr b="1">
                  <a:solidFill>
                    <a:schemeClr val="tx1"/>
                  </a:solidFill>
                  <a:latin typeface="宋体" pitchFamily="2" charset="-122"/>
                  <a:ea typeface="宋体" pitchFamily="2" charset="-122"/>
                </a:defRPr>
              </a:lvl3pPr>
              <a:lvl4pPr marL="1600200" indent="-228600" eaLnBrk="0" hangingPunct="0">
                <a:defRPr b="1">
                  <a:solidFill>
                    <a:schemeClr val="tx1"/>
                  </a:solidFill>
                  <a:latin typeface="宋体" pitchFamily="2" charset="-122"/>
                  <a:ea typeface="宋体" pitchFamily="2" charset="-122"/>
                </a:defRPr>
              </a:lvl4pPr>
              <a:lvl5pPr marL="2057400" indent="-228600" eaLnBrk="0" hangingPunct="0">
                <a:defRPr b="1">
                  <a:solidFill>
                    <a:schemeClr val="tx1"/>
                  </a:solidFill>
                  <a:latin typeface="宋体" pitchFamily="2" charset="-122"/>
                  <a:ea typeface="宋体" pitchFamily="2" charset="-122"/>
                </a:defRPr>
              </a:lvl5pPr>
              <a:lvl6pPr marL="2514600" indent="-228600" algn="just" eaLnBrk="0" fontAlgn="base" hangingPunct="0">
                <a:lnSpc>
                  <a:spcPct val="80000"/>
                </a:lnSpc>
                <a:spcBef>
                  <a:spcPct val="20000"/>
                </a:spcBef>
                <a:spcAft>
                  <a:spcPct val="0"/>
                </a:spcAft>
                <a:buClr>
                  <a:schemeClr val="tx1"/>
                </a:buClr>
                <a:buSzPct val="75000"/>
                <a:buFont typeface="Wingdings" pitchFamily="2" charset="2"/>
                <a:defRPr b="1">
                  <a:solidFill>
                    <a:schemeClr val="tx1"/>
                  </a:solidFill>
                  <a:latin typeface="宋体" pitchFamily="2" charset="-122"/>
                  <a:ea typeface="宋体" pitchFamily="2" charset="-122"/>
                </a:defRPr>
              </a:lvl6pPr>
              <a:lvl7pPr marL="2971800" indent="-228600" algn="just" eaLnBrk="0" fontAlgn="base" hangingPunct="0">
                <a:lnSpc>
                  <a:spcPct val="80000"/>
                </a:lnSpc>
                <a:spcBef>
                  <a:spcPct val="20000"/>
                </a:spcBef>
                <a:spcAft>
                  <a:spcPct val="0"/>
                </a:spcAft>
                <a:buClr>
                  <a:schemeClr val="tx1"/>
                </a:buClr>
                <a:buSzPct val="75000"/>
                <a:buFont typeface="Wingdings" pitchFamily="2" charset="2"/>
                <a:defRPr b="1">
                  <a:solidFill>
                    <a:schemeClr val="tx1"/>
                  </a:solidFill>
                  <a:latin typeface="宋体" pitchFamily="2" charset="-122"/>
                  <a:ea typeface="宋体" pitchFamily="2" charset="-122"/>
                </a:defRPr>
              </a:lvl7pPr>
              <a:lvl8pPr marL="3429000" indent="-228600" algn="just" eaLnBrk="0" fontAlgn="base" hangingPunct="0">
                <a:lnSpc>
                  <a:spcPct val="80000"/>
                </a:lnSpc>
                <a:spcBef>
                  <a:spcPct val="20000"/>
                </a:spcBef>
                <a:spcAft>
                  <a:spcPct val="0"/>
                </a:spcAft>
                <a:buClr>
                  <a:schemeClr val="tx1"/>
                </a:buClr>
                <a:buSzPct val="75000"/>
                <a:buFont typeface="Wingdings" pitchFamily="2" charset="2"/>
                <a:defRPr b="1">
                  <a:solidFill>
                    <a:schemeClr val="tx1"/>
                  </a:solidFill>
                  <a:latin typeface="宋体" pitchFamily="2" charset="-122"/>
                  <a:ea typeface="宋体" pitchFamily="2" charset="-122"/>
                </a:defRPr>
              </a:lvl8pPr>
              <a:lvl9pPr marL="3886200" indent="-228600" algn="just" eaLnBrk="0" fontAlgn="base" hangingPunct="0">
                <a:lnSpc>
                  <a:spcPct val="80000"/>
                </a:lnSpc>
                <a:spcBef>
                  <a:spcPct val="20000"/>
                </a:spcBef>
                <a:spcAft>
                  <a:spcPct val="0"/>
                </a:spcAft>
                <a:buClr>
                  <a:schemeClr val="tx1"/>
                </a:buClr>
                <a:buSzPct val="75000"/>
                <a:buFont typeface="Wingdings" pitchFamily="2" charset="2"/>
                <a:defRPr b="1">
                  <a:solidFill>
                    <a:schemeClr val="tx1"/>
                  </a:solidFill>
                  <a:latin typeface="宋体" pitchFamily="2" charset="-122"/>
                  <a:ea typeface="宋体" pitchFamily="2" charset="-122"/>
                </a:defRPr>
              </a:lvl9pPr>
            </a:lstStyle>
            <a:p>
              <a:pPr algn="l" eaLnBrk="1" hangingPunct="1">
                <a:lnSpc>
                  <a:spcPct val="100000"/>
                </a:lnSpc>
                <a:spcBef>
                  <a:spcPct val="0"/>
                </a:spcBef>
                <a:buClrTx/>
                <a:buSzTx/>
                <a:buFontTx/>
                <a:buNone/>
                <a:defRPr/>
              </a:pPr>
              <a:r>
                <a:rPr kumimoji="1" lang="en-US" altLang="zh-CN" sz="2000" smtClean="0">
                  <a:solidFill>
                    <a:srgbClr val="FF3300"/>
                  </a:solidFill>
                  <a:effectLst>
                    <a:outerShdw blurRad="38100" dist="38100" dir="2700000" algn="tl">
                      <a:srgbClr val="C0C0C0"/>
                    </a:outerShdw>
                  </a:effectLst>
                </a:rPr>
                <a:t>T</a:t>
              </a:r>
            </a:p>
          </p:txBody>
        </p:sp>
      </p:grpSp>
      <p:grpSp>
        <p:nvGrpSpPr>
          <p:cNvPr id="8" name="Group 128"/>
          <p:cNvGrpSpPr>
            <a:grpSpLocks/>
          </p:cNvGrpSpPr>
          <p:nvPr/>
        </p:nvGrpSpPr>
        <p:grpSpPr bwMode="auto">
          <a:xfrm>
            <a:off x="5148263" y="3716338"/>
            <a:ext cx="3671887" cy="2370137"/>
            <a:chOff x="3243" y="2115"/>
            <a:chExt cx="2109" cy="1579"/>
          </a:xfrm>
        </p:grpSpPr>
        <p:grpSp>
          <p:nvGrpSpPr>
            <p:cNvPr id="28725" name="Group 126"/>
            <p:cNvGrpSpPr>
              <a:grpSpLocks/>
            </p:cNvGrpSpPr>
            <p:nvPr/>
          </p:nvGrpSpPr>
          <p:grpSpPr bwMode="auto">
            <a:xfrm>
              <a:off x="3243" y="2115"/>
              <a:ext cx="1633" cy="1371"/>
              <a:chOff x="3264" y="2256"/>
              <a:chExt cx="1782" cy="1428"/>
            </a:xfrm>
          </p:grpSpPr>
          <p:sp>
            <p:nvSpPr>
              <p:cNvPr id="115799" name="Text Box 87"/>
              <p:cNvSpPr txBox="1">
                <a:spLocks noChangeArrowheads="1"/>
              </p:cNvSpPr>
              <p:nvPr/>
            </p:nvSpPr>
            <p:spPr bwMode="auto">
              <a:xfrm>
                <a:off x="3264" y="2625"/>
                <a:ext cx="420" cy="653"/>
              </a:xfrm>
              <a:prstGeom prst="rect">
                <a:avLst/>
              </a:prstGeom>
              <a:noFill/>
              <a:ln w="25400" cap="rnd">
                <a:solidFill>
                  <a:srgbClr val="008000"/>
                </a:solidFill>
                <a:prstDash val="sysDot"/>
                <a:miter lim="800000"/>
                <a:headEnd/>
                <a:tailEnd/>
              </a:ln>
              <a:effectLst/>
            </p:spPr>
            <p:txBody>
              <a:bodyPr wrap="none">
                <a:spAutoFit/>
              </a:bodyPr>
              <a:lstStyle/>
              <a:p>
                <a:pPr algn="l">
                  <a:lnSpc>
                    <a:spcPct val="100000"/>
                  </a:lnSpc>
                  <a:spcBef>
                    <a:spcPct val="0"/>
                  </a:spcBef>
                  <a:buClrTx/>
                  <a:buSzTx/>
                  <a:buFontTx/>
                  <a:buNone/>
                  <a:defRPr/>
                </a:pPr>
                <a:r>
                  <a:rPr kumimoji="1" lang="zh-CN" altLang="en-US" dirty="0">
                    <a:solidFill>
                      <a:srgbClr val="FF3300"/>
                    </a:solidFill>
                    <a:effectLst>
                      <a:outerShdw blurRad="38100" dist="38100" dir="2700000" algn="tl">
                        <a:srgbClr val="C0C0C0"/>
                      </a:outerShdw>
                    </a:effectLst>
                    <a:latin typeface="宋体" pitchFamily="2" charset="-122"/>
                    <a:ea typeface="宋体" pitchFamily="2" charset="-122"/>
                  </a:rPr>
                  <a:t>先后</a:t>
                </a:r>
              </a:p>
              <a:p>
                <a:pPr algn="l">
                  <a:lnSpc>
                    <a:spcPct val="100000"/>
                  </a:lnSpc>
                  <a:spcBef>
                    <a:spcPct val="0"/>
                  </a:spcBef>
                  <a:buClrTx/>
                  <a:buSzTx/>
                  <a:buFontTx/>
                  <a:buNone/>
                  <a:defRPr/>
                </a:pPr>
                <a:r>
                  <a:rPr kumimoji="1" lang="zh-CN" altLang="en-US" dirty="0">
                    <a:solidFill>
                      <a:srgbClr val="FF3300"/>
                    </a:solidFill>
                    <a:effectLst>
                      <a:outerShdw blurRad="38100" dist="38100" dir="2700000" algn="tl">
                        <a:srgbClr val="C0C0C0"/>
                      </a:outerShdw>
                    </a:effectLst>
                    <a:latin typeface="宋体" pitchFamily="2" charset="-122"/>
                    <a:ea typeface="宋体" pitchFamily="2" charset="-122"/>
                  </a:rPr>
                  <a:t>执判</a:t>
                </a:r>
              </a:p>
              <a:p>
                <a:pPr algn="l">
                  <a:lnSpc>
                    <a:spcPct val="100000"/>
                  </a:lnSpc>
                  <a:spcBef>
                    <a:spcPct val="0"/>
                  </a:spcBef>
                  <a:buClrTx/>
                  <a:buSzTx/>
                  <a:buFontTx/>
                  <a:buNone/>
                  <a:defRPr/>
                </a:pPr>
                <a:r>
                  <a:rPr kumimoji="1" lang="zh-CN" altLang="en-US" dirty="0">
                    <a:solidFill>
                      <a:srgbClr val="FF3300"/>
                    </a:solidFill>
                    <a:effectLst>
                      <a:outerShdw blurRad="38100" dist="38100" dir="2700000" algn="tl">
                        <a:srgbClr val="C0C0C0"/>
                      </a:outerShdw>
                    </a:effectLst>
                    <a:latin typeface="宋体" pitchFamily="2" charset="-122"/>
                    <a:ea typeface="宋体" pitchFamily="2" charset="-122"/>
                  </a:rPr>
                  <a:t>行断</a:t>
                </a:r>
              </a:p>
            </p:txBody>
          </p:sp>
          <p:grpSp>
            <p:nvGrpSpPr>
              <p:cNvPr id="28728" name="Group 125"/>
              <p:cNvGrpSpPr>
                <a:grpSpLocks/>
              </p:cNvGrpSpPr>
              <p:nvPr/>
            </p:nvGrpSpPr>
            <p:grpSpPr bwMode="auto">
              <a:xfrm>
                <a:off x="4032" y="2256"/>
                <a:ext cx="1014" cy="1428"/>
                <a:chOff x="4032" y="2256"/>
                <a:chExt cx="1014" cy="1428"/>
              </a:xfrm>
            </p:grpSpPr>
            <p:grpSp>
              <p:nvGrpSpPr>
                <p:cNvPr id="28730" name="Group 121"/>
                <p:cNvGrpSpPr>
                  <a:grpSpLocks/>
                </p:cNvGrpSpPr>
                <p:nvPr/>
              </p:nvGrpSpPr>
              <p:grpSpPr bwMode="auto">
                <a:xfrm>
                  <a:off x="4176" y="2400"/>
                  <a:ext cx="870" cy="1248"/>
                  <a:chOff x="3888" y="2304"/>
                  <a:chExt cx="870" cy="1248"/>
                </a:xfrm>
              </p:grpSpPr>
              <p:sp>
                <p:nvSpPr>
                  <p:cNvPr id="28733" name="Line 79"/>
                  <p:cNvSpPr>
                    <a:spLocks noChangeShapeType="1"/>
                  </p:cNvSpPr>
                  <p:nvPr/>
                </p:nvSpPr>
                <p:spPr bwMode="auto">
                  <a:xfrm flipH="1">
                    <a:off x="4175" y="2810"/>
                    <a:ext cx="0" cy="174"/>
                  </a:xfrm>
                  <a:prstGeom prst="line">
                    <a:avLst/>
                  </a:prstGeom>
                  <a:noFill/>
                  <a:ln w="19050">
                    <a:solidFill>
                      <a:srgbClr val="006600"/>
                    </a:solidFill>
                    <a:round/>
                    <a:headEnd/>
                    <a:tailEnd type="triangle" w="sm" len="lg"/>
                  </a:ln>
                  <a:extLst>
                    <a:ext uri="{909E8E84-426E-40DD-AFC4-6F175D3DCCD1}">
                      <a14:hiddenFill xmlns:a14="http://schemas.microsoft.com/office/drawing/2010/main">
                        <a:noFill/>
                      </a14:hiddenFill>
                    </a:ext>
                  </a:extLst>
                </p:spPr>
                <p:txBody>
                  <a:bodyPr/>
                  <a:lstStyle/>
                  <a:p>
                    <a:endParaRPr lang="zh-CN" altLang="en-US"/>
                  </a:p>
                </p:txBody>
              </p:sp>
              <p:grpSp>
                <p:nvGrpSpPr>
                  <p:cNvPr id="28734" name="Group 120"/>
                  <p:cNvGrpSpPr>
                    <a:grpSpLocks/>
                  </p:cNvGrpSpPr>
                  <p:nvPr/>
                </p:nvGrpSpPr>
                <p:grpSpPr bwMode="auto">
                  <a:xfrm>
                    <a:off x="3888" y="2304"/>
                    <a:ext cx="870" cy="1248"/>
                    <a:chOff x="3888" y="2304"/>
                    <a:chExt cx="870" cy="1248"/>
                  </a:xfrm>
                </p:grpSpPr>
                <p:sp>
                  <p:nvSpPr>
                    <p:cNvPr id="28735" name="Text Box 71"/>
                    <p:cNvSpPr txBox="1">
                      <a:spLocks noChangeArrowheads="1"/>
                    </p:cNvSpPr>
                    <p:nvPr/>
                  </p:nvSpPr>
                  <p:spPr bwMode="auto">
                    <a:xfrm>
                      <a:off x="4218" y="3160"/>
                      <a:ext cx="197"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eaLnBrk="1" hangingPunct="1">
                        <a:lnSpc>
                          <a:spcPct val="100000"/>
                        </a:lnSpc>
                        <a:spcBef>
                          <a:spcPct val="0"/>
                        </a:spcBef>
                        <a:buClrTx/>
                        <a:buSzTx/>
                        <a:buFontTx/>
                        <a:buNone/>
                      </a:pPr>
                      <a:r>
                        <a:rPr kumimoji="1" lang="en-US" altLang="zh-CN" sz="2000">
                          <a:solidFill>
                            <a:srgbClr val="FF0000"/>
                          </a:solidFill>
                          <a:latin typeface="隶书" pitchFamily="49" charset="-122"/>
                          <a:ea typeface="隶书" pitchFamily="49" charset="-122"/>
                        </a:rPr>
                        <a:t>F</a:t>
                      </a:r>
                    </a:p>
                  </p:txBody>
                </p:sp>
                <p:sp>
                  <p:nvSpPr>
                    <p:cNvPr id="28736" name="Line 73"/>
                    <p:cNvSpPr>
                      <a:spLocks noChangeShapeType="1"/>
                    </p:cNvSpPr>
                    <p:nvPr/>
                  </p:nvSpPr>
                  <p:spPr bwMode="auto">
                    <a:xfrm>
                      <a:off x="4176" y="2304"/>
                      <a:ext cx="0" cy="258"/>
                    </a:xfrm>
                    <a:prstGeom prst="line">
                      <a:avLst/>
                    </a:prstGeom>
                    <a:noFill/>
                    <a:ln w="19050">
                      <a:solidFill>
                        <a:srgbClr val="006600"/>
                      </a:solidFill>
                      <a:round/>
                      <a:headEnd/>
                      <a:tailEnd type="triangle" w="sm" len="lg"/>
                    </a:ln>
                    <a:extLst>
                      <a:ext uri="{909E8E84-426E-40DD-AFC4-6F175D3DCCD1}">
                        <a14:hiddenFill xmlns:a14="http://schemas.microsoft.com/office/drawing/2010/main">
                          <a:noFill/>
                        </a14:hiddenFill>
                      </a:ext>
                    </a:extLst>
                  </p:spPr>
                  <p:txBody>
                    <a:bodyPr/>
                    <a:lstStyle/>
                    <a:p>
                      <a:endParaRPr lang="zh-CN" altLang="en-US"/>
                    </a:p>
                  </p:txBody>
                </p:sp>
                <p:sp>
                  <p:nvSpPr>
                    <p:cNvPr id="28737" name="Line 74"/>
                    <p:cNvSpPr>
                      <a:spLocks noChangeShapeType="1"/>
                    </p:cNvSpPr>
                    <p:nvPr/>
                  </p:nvSpPr>
                  <p:spPr bwMode="auto">
                    <a:xfrm flipH="1">
                      <a:off x="4176" y="3248"/>
                      <a:ext cx="4" cy="304"/>
                    </a:xfrm>
                    <a:prstGeom prst="line">
                      <a:avLst/>
                    </a:prstGeom>
                    <a:noFill/>
                    <a:ln w="19050">
                      <a:solidFill>
                        <a:srgbClr val="006600"/>
                      </a:solidFill>
                      <a:round/>
                      <a:headEnd/>
                      <a:tailEnd type="triangle" w="sm" len="lg"/>
                    </a:ln>
                    <a:extLst>
                      <a:ext uri="{909E8E84-426E-40DD-AFC4-6F175D3DCCD1}">
                        <a14:hiddenFill xmlns:a14="http://schemas.microsoft.com/office/drawing/2010/main">
                          <a:noFill/>
                        </a14:hiddenFill>
                      </a:ext>
                    </a:extLst>
                  </p:spPr>
                  <p:txBody>
                    <a:bodyPr/>
                    <a:lstStyle/>
                    <a:p>
                      <a:endParaRPr lang="zh-CN" altLang="en-US"/>
                    </a:p>
                  </p:txBody>
                </p:sp>
                <p:sp>
                  <p:nvSpPr>
                    <p:cNvPr id="28738" name="Line 75"/>
                    <p:cNvSpPr>
                      <a:spLocks noChangeShapeType="1"/>
                    </p:cNvSpPr>
                    <p:nvPr/>
                  </p:nvSpPr>
                  <p:spPr bwMode="auto">
                    <a:xfrm flipV="1">
                      <a:off x="4210" y="2438"/>
                      <a:ext cx="540" cy="0"/>
                    </a:xfrm>
                    <a:prstGeom prst="line">
                      <a:avLst/>
                    </a:prstGeom>
                    <a:noFill/>
                    <a:ln w="19050">
                      <a:solidFill>
                        <a:srgbClr val="006600"/>
                      </a:solidFill>
                      <a:round/>
                      <a:headEnd type="triangle" w="sm" len="lg"/>
                      <a:tailEnd type="none" w="sm" len="lg"/>
                    </a:ln>
                    <a:extLst>
                      <a:ext uri="{909E8E84-426E-40DD-AFC4-6F175D3DCCD1}">
                        <a14:hiddenFill xmlns:a14="http://schemas.microsoft.com/office/drawing/2010/main">
                          <a:noFill/>
                        </a14:hiddenFill>
                      </a:ext>
                    </a:extLst>
                  </p:spPr>
                  <p:txBody>
                    <a:bodyPr/>
                    <a:lstStyle/>
                    <a:p>
                      <a:endParaRPr lang="zh-CN" altLang="en-US"/>
                    </a:p>
                  </p:txBody>
                </p:sp>
                <p:sp>
                  <p:nvSpPr>
                    <p:cNvPr id="28739" name="Rectangle 76"/>
                    <p:cNvSpPr>
                      <a:spLocks noChangeArrowheads="1"/>
                    </p:cNvSpPr>
                    <p:nvPr/>
                  </p:nvSpPr>
                  <p:spPr bwMode="auto">
                    <a:xfrm>
                      <a:off x="3920" y="2536"/>
                      <a:ext cx="512" cy="247"/>
                    </a:xfrm>
                    <a:prstGeom prst="rect">
                      <a:avLst/>
                    </a:prstGeom>
                    <a:solidFill>
                      <a:srgbClr val="CCFF66"/>
                    </a:solidFill>
                    <a:ln w="9525">
                      <a:solidFill>
                        <a:srgbClr val="006600"/>
                      </a:solidFill>
                      <a:miter lim="800000"/>
                      <a:headEnd/>
                      <a:tailEnd/>
                    </a:ln>
                    <a:effectLst>
                      <a:outerShdw dist="35921" dir="2700000" algn="ctr" rotWithShape="0">
                        <a:schemeClr val="bg2"/>
                      </a:outerShdw>
                    </a:effectLst>
                  </p:spPr>
                  <p:txBody>
                    <a:bodyPr wrap="none" anchor="ct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just" eaLnBrk="1" hangingPunct="1">
                        <a:buFont typeface="Wingdings" pitchFamily="2" charset="2"/>
                        <a:buNone/>
                      </a:pPr>
                      <a:endParaRPr lang="zh-CN" altLang="en-US" sz="1800">
                        <a:solidFill>
                          <a:schemeClr val="tx1"/>
                        </a:solidFill>
                        <a:latin typeface="宋体" charset="-122"/>
                      </a:endParaRPr>
                    </a:p>
                  </p:txBody>
                </p:sp>
                <p:sp>
                  <p:nvSpPr>
                    <p:cNvPr id="28740" name="Text Box 77"/>
                    <p:cNvSpPr txBox="1">
                      <a:spLocks noChangeArrowheads="1"/>
                    </p:cNvSpPr>
                    <p:nvPr/>
                  </p:nvSpPr>
                  <p:spPr bwMode="auto">
                    <a:xfrm>
                      <a:off x="4062" y="2501"/>
                      <a:ext cx="23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eaLnBrk="1" hangingPunct="1">
                        <a:lnSpc>
                          <a:spcPct val="100000"/>
                        </a:lnSpc>
                        <a:spcBef>
                          <a:spcPct val="0"/>
                        </a:spcBef>
                        <a:buClrTx/>
                        <a:buSzTx/>
                        <a:buFontTx/>
                        <a:buNone/>
                      </a:pPr>
                      <a:r>
                        <a:rPr kumimoji="1" lang="en-US" altLang="zh-CN" sz="2000">
                          <a:solidFill>
                            <a:srgbClr val="000099"/>
                          </a:solidFill>
                          <a:latin typeface="隶书" pitchFamily="49" charset="-122"/>
                          <a:ea typeface="隶书" pitchFamily="49" charset="-122"/>
                        </a:rPr>
                        <a:t>A</a:t>
                      </a:r>
                    </a:p>
                  </p:txBody>
                </p:sp>
                <p:sp>
                  <p:nvSpPr>
                    <p:cNvPr id="28741" name="AutoShape 78"/>
                    <p:cNvSpPr>
                      <a:spLocks noChangeArrowheads="1"/>
                    </p:cNvSpPr>
                    <p:nvPr/>
                  </p:nvSpPr>
                  <p:spPr bwMode="auto">
                    <a:xfrm>
                      <a:off x="3888" y="2969"/>
                      <a:ext cx="575" cy="257"/>
                    </a:xfrm>
                    <a:prstGeom prst="diamond">
                      <a:avLst/>
                    </a:prstGeom>
                    <a:solidFill>
                      <a:srgbClr val="CCFF66"/>
                    </a:solidFill>
                    <a:ln w="9525">
                      <a:solidFill>
                        <a:srgbClr val="006600"/>
                      </a:solidFill>
                      <a:miter lim="800000"/>
                      <a:headEnd/>
                      <a:tailEnd/>
                    </a:ln>
                    <a:effectLst>
                      <a:outerShdw dist="35921" dir="2700000" algn="ctr" rotWithShape="0">
                        <a:schemeClr val="bg2"/>
                      </a:outerShdw>
                    </a:effectLst>
                  </p:spPr>
                  <p:txBody>
                    <a:bodyPr wrap="none" anchor="ct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just" eaLnBrk="1" hangingPunct="1">
                        <a:buFont typeface="Wingdings" pitchFamily="2" charset="2"/>
                        <a:buNone/>
                      </a:pPr>
                      <a:endParaRPr lang="zh-CN" altLang="en-US" sz="1800">
                        <a:solidFill>
                          <a:schemeClr val="tx1"/>
                        </a:solidFill>
                        <a:latin typeface="宋体" charset="-122"/>
                      </a:endParaRPr>
                    </a:p>
                  </p:txBody>
                </p:sp>
                <p:sp>
                  <p:nvSpPr>
                    <p:cNvPr id="28742" name="Line 80"/>
                    <p:cNvSpPr>
                      <a:spLocks noChangeShapeType="1"/>
                    </p:cNvSpPr>
                    <p:nvPr/>
                  </p:nvSpPr>
                  <p:spPr bwMode="auto">
                    <a:xfrm>
                      <a:off x="4437" y="3097"/>
                      <a:ext cx="321" cy="0"/>
                    </a:xfrm>
                    <a:prstGeom prst="line">
                      <a:avLst/>
                    </a:prstGeom>
                    <a:noFill/>
                    <a:ln w="9525">
                      <a:solidFill>
                        <a:srgbClr val="0066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43" name="Line 81"/>
                    <p:cNvSpPr>
                      <a:spLocks noChangeShapeType="1"/>
                    </p:cNvSpPr>
                    <p:nvPr/>
                  </p:nvSpPr>
                  <p:spPr bwMode="auto">
                    <a:xfrm flipH="1">
                      <a:off x="4747" y="2440"/>
                      <a:ext cx="1" cy="658"/>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44" name="Text Box 82"/>
                    <p:cNvSpPr txBox="1">
                      <a:spLocks noChangeArrowheads="1"/>
                    </p:cNvSpPr>
                    <p:nvPr/>
                  </p:nvSpPr>
                  <p:spPr bwMode="auto">
                    <a:xfrm>
                      <a:off x="4068" y="2980"/>
                      <a:ext cx="196"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eaLnBrk="1" hangingPunct="1">
                        <a:lnSpc>
                          <a:spcPct val="100000"/>
                        </a:lnSpc>
                        <a:spcBef>
                          <a:spcPct val="0"/>
                        </a:spcBef>
                        <a:buClrTx/>
                        <a:buSzTx/>
                        <a:buFontTx/>
                        <a:buNone/>
                      </a:pPr>
                      <a:r>
                        <a:rPr kumimoji="1" lang="en-US" altLang="zh-CN" sz="2000">
                          <a:solidFill>
                            <a:srgbClr val="000099"/>
                          </a:solidFill>
                          <a:latin typeface="隶书" pitchFamily="49" charset="-122"/>
                          <a:ea typeface="隶书" pitchFamily="49" charset="-122"/>
                        </a:rPr>
                        <a:t>P</a:t>
                      </a:r>
                    </a:p>
                  </p:txBody>
                </p:sp>
                <p:sp>
                  <p:nvSpPr>
                    <p:cNvPr id="28745" name="Text Box 83"/>
                    <p:cNvSpPr txBox="1">
                      <a:spLocks noChangeArrowheads="1"/>
                    </p:cNvSpPr>
                    <p:nvPr/>
                  </p:nvSpPr>
                  <p:spPr bwMode="auto">
                    <a:xfrm>
                      <a:off x="4405" y="2845"/>
                      <a:ext cx="19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eaLnBrk="1" hangingPunct="1">
                        <a:lnSpc>
                          <a:spcPct val="100000"/>
                        </a:lnSpc>
                        <a:spcBef>
                          <a:spcPct val="0"/>
                        </a:spcBef>
                        <a:buClrTx/>
                        <a:buSzTx/>
                        <a:buFontTx/>
                        <a:buNone/>
                      </a:pPr>
                      <a:r>
                        <a:rPr kumimoji="1" lang="en-US" altLang="zh-CN" sz="2000">
                          <a:solidFill>
                            <a:srgbClr val="FF0000"/>
                          </a:solidFill>
                          <a:latin typeface="隶书" pitchFamily="49" charset="-122"/>
                          <a:ea typeface="隶书" pitchFamily="49" charset="-122"/>
                        </a:rPr>
                        <a:t>T</a:t>
                      </a:r>
                    </a:p>
                  </p:txBody>
                </p:sp>
              </p:grpSp>
            </p:grpSp>
            <p:sp>
              <p:nvSpPr>
                <p:cNvPr id="115808" name="Text Box 96"/>
                <p:cNvSpPr txBox="1">
                  <a:spLocks noChangeArrowheads="1"/>
                </p:cNvSpPr>
                <p:nvPr/>
              </p:nvSpPr>
              <p:spPr bwMode="auto">
                <a:xfrm>
                  <a:off x="4032" y="2256"/>
                  <a:ext cx="480" cy="275"/>
                </a:xfrm>
                <a:prstGeom prst="rect">
                  <a:avLst/>
                </a:prstGeom>
                <a:noFill/>
                <a:ln w="25400" cap="rnd">
                  <a:noFill/>
                  <a:prstDash val="sysDot"/>
                  <a:miter lim="800000"/>
                  <a:headEnd/>
                  <a:tailEnd/>
                </a:ln>
                <a:effectLst/>
              </p:spPr>
              <p:txBody>
                <a:bodyPr>
                  <a:spAutoFit/>
                </a:bodyPr>
                <a:lstStyle/>
                <a:p>
                  <a:pPr algn="l">
                    <a:lnSpc>
                      <a:spcPct val="100000"/>
                    </a:lnSpc>
                    <a:spcBef>
                      <a:spcPct val="0"/>
                    </a:spcBef>
                    <a:buClrTx/>
                    <a:buSzTx/>
                    <a:buFontTx/>
                    <a:buNone/>
                    <a:defRPr/>
                  </a:pPr>
                  <a:r>
                    <a:rPr kumimoji="1" lang="zh-CN" altLang="en-US" sz="2000">
                      <a:solidFill>
                        <a:srgbClr val="990099"/>
                      </a:solidFill>
                      <a:effectLst>
                        <a:outerShdw blurRad="38100" dist="38100" dir="2700000" algn="tl">
                          <a:srgbClr val="C0C0C0"/>
                        </a:outerShdw>
                      </a:effectLst>
                      <a:latin typeface="宋体" pitchFamily="2" charset="-122"/>
                      <a:ea typeface="宋体" pitchFamily="2" charset="-122"/>
                    </a:rPr>
                    <a:t>入口</a:t>
                  </a:r>
                </a:p>
              </p:txBody>
            </p:sp>
            <p:sp>
              <p:nvSpPr>
                <p:cNvPr id="115811" name="Text Box 99"/>
                <p:cNvSpPr txBox="1">
                  <a:spLocks noChangeArrowheads="1"/>
                </p:cNvSpPr>
                <p:nvPr/>
              </p:nvSpPr>
              <p:spPr bwMode="auto">
                <a:xfrm>
                  <a:off x="4032" y="3408"/>
                  <a:ext cx="480" cy="270"/>
                </a:xfrm>
                <a:prstGeom prst="rect">
                  <a:avLst/>
                </a:prstGeom>
                <a:noFill/>
                <a:ln w="25400" cap="rnd">
                  <a:noFill/>
                  <a:prstDash val="sysDot"/>
                  <a:miter lim="800000"/>
                  <a:headEnd/>
                  <a:tailEnd/>
                </a:ln>
                <a:effectLst/>
              </p:spPr>
              <p:txBody>
                <a:bodyPr>
                  <a:spAutoFit/>
                </a:bodyPr>
                <a:lstStyle/>
                <a:p>
                  <a:pPr algn="l">
                    <a:lnSpc>
                      <a:spcPct val="100000"/>
                    </a:lnSpc>
                    <a:spcBef>
                      <a:spcPct val="0"/>
                    </a:spcBef>
                    <a:buClrTx/>
                    <a:buSzTx/>
                    <a:buFontTx/>
                    <a:buNone/>
                    <a:defRPr/>
                  </a:pPr>
                  <a:r>
                    <a:rPr kumimoji="1" lang="zh-CN" altLang="en-US" sz="2000">
                      <a:solidFill>
                        <a:srgbClr val="990099"/>
                      </a:solidFill>
                      <a:effectLst>
                        <a:outerShdw blurRad="38100" dist="38100" dir="2700000" algn="tl">
                          <a:srgbClr val="C0C0C0"/>
                        </a:outerShdw>
                      </a:effectLst>
                      <a:latin typeface="宋体" pitchFamily="2" charset="-122"/>
                      <a:ea typeface="宋体" pitchFamily="2" charset="-122"/>
                    </a:rPr>
                    <a:t>出口</a:t>
                  </a:r>
                </a:p>
              </p:txBody>
            </p:sp>
          </p:grpSp>
          <p:sp>
            <p:nvSpPr>
              <p:cNvPr id="28729" name="AutoShape 102"/>
              <p:cNvSpPr>
                <a:spLocks noChangeArrowheads="1"/>
              </p:cNvSpPr>
              <p:nvPr/>
            </p:nvSpPr>
            <p:spPr bwMode="auto">
              <a:xfrm>
                <a:off x="3792" y="2880"/>
                <a:ext cx="336" cy="96"/>
              </a:xfrm>
              <a:prstGeom prst="rightArrow">
                <a:avLst>
                  <a:gd name="adj1" fmla="val 50000"/>
                  <a:gd name="adj2" fmla="val 87500"/>
                </a:avLst>
              </a:prstGeom>
              <a:solidFill>
                <a:srgbClr val="FFCC00"/>
              </a:solidFill>
              <a:ln w="12700">
                <a:solidFill>
                  <a:schemeClr val="tx1"/>
                </a:solidFill>
                <a:miter lim="800000"/>
                <a:headEnd type="none" w="sm" len="sm"/>
                <a:tailEnd type="none" w="sm" len="sm"/>
              </a:ln>
            </p:spPr>
            <p:txBody>
              <a:bodyPr wrap="none" anchor="ct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just" eaLnBrk="1" hangingPunct="1">
                  <a:buFont typeface="Wingdings" pitchFamily="2" charset="2"/>
                  <a:buNone/>
                </a:pPr>
                <a:endParaRPr lang="zh-CN" altLang="en-US" sz="1800">
                  <a:solidFill>
                    <a:schemeClr val="tx1"/>
                  </a:solidFill>
                  <a:latin typeface="宋体" charset="-122"/>
                </a:endParaRPr>
              </a:p>
            </p:txBody>
          </p:sp>
        </p:grpSp>
        <p:sp>
          <p:nvSpPr>
            <p:cNvPr id="115823" name="Text Box 111"/>
            <p:cNvSpPr txBox="1">
              <a:spLocks noChangeArrowheads="1"/>
            </p:cNvSpPr>
            <p:nvPr/>
          </p:nvSpPr>
          <p:spPr bwMode="auto">
            <a:xfrm>
              <a:off x="3288" y="3430"/>
              <a:ext cx="2064" cy="264"/>
            </a:xfrm>
            <a:prstGeom prst="rect">
              <a:avLst/>
            </a:prstGeom>
            <a:noFill/>
            <a:ln w="9525">
              <a:noFill/>
              <a:miter lim="800000"/>
              <a:headEnd/>
              <a:tailEnd/>
            </a:ln>
            <a:effectLst/>
          </p:spPr>
          <p:txBody>
            <a:bodyPr>
              <a:spAutoFit/>
            </a:bodyPr>
            <a:lstStyle/>
            <a:p>
              <a:pPr algn="l">
                <a:lnSpc>
                  <a:spcPct val="100000"/>
                </a:lnSpc>
                <a:spcBef>
                  <a:spcPct val="0"/>
                </a:spcBef>
                <a:buClrTx/>
                <a:buSzTx/>
                <a:buFontTx/>
                <a:buNone/>
                <a:defRPr/>
              </a:pPr>
              <a:r>
                <a:rPr kumimoji="1" lang="zh-CN" altLang="en-US" sz="2000" dirty="0">
                  <a:solidFill>
                    <a:srgbClr val="008000"/>
                  </a:solidFill>
                  <a:effectLst>
                    <a:outerShdw blurRad="38100" dist="38100" dir="2700000" algn="tl">
                      <a:srgbClr val="C0C0C0"/>
                    </a:outerShdw>
                  </a:effectLst>
                  <a:latin typeface="宋体" pitchFamily="2" charset="-122"/>
                  <a:ea typeface="宋体" pitchFamily="2" charset="-122"/>
                </a:rPr>
                <a:t>直到型</a:t>
              </a:r>
              <a:r>
                <a:rPr kumimoji="1" lang="en-US" altLang="zh-CN" sz="2000" dirty="0">
                  <a:solidFill>
                    <a:srgbClr val="008000"/>
                  </a:solidFill>
                  <a:effectLst>
                    <a:outerShdw blurRad="38100" dist="38100" dir="2700000" algn="tl">
                      <a:srgbClr val="C0C0C0"/>
                    </a:outerShdw>
                  </a:effectLst>
                  <a:latin typeface="宋体" pitchFamily="2" charset="-122"/>
                  <a:ea typeface="宋体" pitchFamily="2" charset="-122"/>
                </a:rPr>
                <a:t>(UNTIL)</a:t>
              </a:r>
              <a:r>
                <a:rPr kumimoji="1" lang="zh-CN" altLang="en-US" sz="2000" dirty="0">
                  <a:solidFill>
                    <a:srgbClr val="008000"/>
                  </a:solidFill>
                  <a:effectLst>
                    <a:outerShdw blurRad="38100" dist="38100" dir="2700000" algn="tl">
                      <a:srgbClr val="C0C0C0"/>
                    </a:outerShdw>
                  </a:effectLst>
                  <a:latin typeface="宋体" pitchFamily="2" charset="-122"/>
                  <a:ea typeface="宋体" pitchFamily="2" charset="-122"/>
                </a:rPr>
                <a:t>循环结构</a:t>
              </a:r>
            </a:p>
          </p:txBody>
        </p:sp>
      </p:grpSp>
      <p:grpSp>
        <p:nvGrpSpPr>
          <p:cNvPr id="13" name="Group 127"/>
          <p:cNvGrpSpPr>
            <a:grpSpLocks/>
          </p:cNvGrpSpPr>
          <p:nvPr/>
        </p:nvGrpSpPr>
        <p:grpSpPr bwMode="auto">
          <a:xfrm>
            <a:off x="1331913" y="3644900"/>
            <a:ext cx="3384550" cy="2417763"/>
            <a:chOff x="703" y="2160"/>
            <a:chExt cx="2157" cy="1520"/>
          </a:xfrm>
        </p:grpSpPr>
        <p:sp>
          <p:nvSpPr>
            <p:cNvPr id="115821" name="Text Box 109">
              <a:hlinkClick r:id="rId6" action="ppaction://hlinkpres?slideindex=18&amp;slidetitle=幻灯片 18"/>
            </p:cNvPr>
            <p:cNvSpPr txBox="1">
              <a:spLocks noChangeArrowheads="1"/>
            </p:cNvSpPr>
            <p:nvPr/>
          </p:nvSpPr>
          <p:spPr bwMode="auto">
            <a:xfrm>
              <a:off x="748" y="3430"/>
              <a:ext cx="2112" cy="250"/>
            </a:xfrm>
            <a:prstGeom prst="rect">
              <a:avLst/>
            </a:prstGeom>
            <a:noFill/>
            <a:ln w="9525">
              <a:noFill/>
              <a:miter lim="800000"/>
              <a:headEnd/>
              <a:tailEnd/>
            </a:ln>
            <a:effectLst/>
          </p:spPr>
          <p:txBody>
            <a:bodyPr>
              <a:spAutoFit/>
            </a:bodyPr>
            <a:lstStyle/>
            <a:p>
              <a:pPr algn="l">
                <a:lnSpc>
                  <a:spcPct val="100000"/>
                </a:lnSpc>
                <a:spcBef>
                  <a:spcPct val="0"/>
                </a:spcBef>
                <a:buClrTx/>
                <a:buSzTx/>
                <a:buFontTx/>
                <a:buNone/>
                <a:defRPr/>
              </a:pPr>
              <a:r>
                <a:rPr kumimoji="1" lang="zh-CN" altLang="en-US" sz="2000" dirty="0">
                  <a:solidFill>
                    <a:srgbClr val="008000"/>
                  </a:solidFill>
                  <a:effectLst>
                    <a:outerShdw blurRad="38100" dist="38100" dir="2700000" algn="tl">
                      <a:srgbClr val="C0C0C0"/>
                    </a:outerShdw>
                  </a:effectLst>
                  <a:latin typeface="宋体" pitchFamily="2" charset="-122"/>
                  <a:ea typeface="宋体" pitchFamily="2" charset="-122"/>
                </a:rPr>
                <a:t>当型</a:t>
              </a:r>
              <a:r>
                <a:rPr kumimoji="1" lang="en-US" altLang="zh-CN" sz="2000" dirty="0">
                  <a:solidFill>
                    <a:srgbClr val="008000"/>
                  </a:solidFill>
                  <a:effectLst>
                    <a:outerShdw blurRad="38100" dist="38100" dir="2700000" algn="tl">
                      <a:srgbClr val="C0C0C0"/>
                    </a:outerShdw>
                  </a:effectLst>
                  <a:latin typeface="宋体" pitchFamily="2" charset="-122"/>
                  <a:ea typeface="宋体" pitchFamily="2" charset="-122"/>
                </a:rPr>
                <a:t>(WHIL DO)</a:t>
              </a:r>
              <a:r>
                <a:rPr kumimoji="1" lang="zh-CN" altLang="en-US" sz="2000" dirty="0">
                  <a:solidFill>
                    <a:srgbClr val="008000"/>
                  </a:solidFill>
                  <a:effectLst>
                    <a:outerShdw blurRad="38100" dist="38100" dir="2700000" algn="tl">
                      <a:srgbClr val="C0C0C0"/>
                    </a:outerShdw>
                  </a:effectLst>
                  <a:latin typeface="宋体" pitchFamily="2" charset="-122"/>
                  <a:ea typeface="宋体" pitchFamily="2" charset="-122"/>
                </a:rPr>
                <a:t>循环结构</a:t>
              </a:r>
            </a:p>
          </p:txBody>
        </p:sp>
        <p:grpSp>
          <p:nvGrpSpPr>
            <p:cNvPr id="28703" name="Group 124"/>
            <p:cNvGrpSpPr>
              <a:grpSpLocks/>
            </p:cNvGrpSpPr>
            <p:nvPr/>
          </p:nvGrpSpPr>
          <p:grpSpPr bwMode="auto">
            <a:xfrm>
              <a:off x="703" y="2160"/>
              <a:ext cx="1996" cy="1317"/>
              <a:chOff x="672" y="2304"/>
              <a:chExt cx="2048" cy="1422"/>
            </a:xfrm>
          </p:grpSpPr>
          <p:sp>
            <p:nvSpPr>
              <p:cNvPr id="115798" name="Text Box 86"/>
              <p:cNvSpPr txBox="1">
                <a:spLocks noChangeArrowheads="1"/>
              </p:cNvSpPr>
              <p:nvPr/>
            </p:nvSpPr>
            <p:spPr bwMode="auto">
              <a:xfrm>
                <a:off x="672" y="2640"/>
                <a:ext cx="486" cy="640"/>
              </a:xfrm>
              <a:prstGeom prst="rect">
                <a:avLst/>
              </a:prstGeom>
              <a:noFill/>
              <a:ln w="25400" cap="rnd">
                <a:solidFill>
                  <a:srgbClr val="008000"/>
                </a:solidFill>
                <a:prstDash val="sysDot"/>
                <a:miter lim="800000"/>
                <a:headEnd/>
                <a:tailEnd/>
              </a:ln>
              <a:effectLst/>
            </p:spPr>
            <p:txBody>
              <a:bodyPr>
                <a:spAutoFit/>
              </a:bodyPr>
              <a:lstStyle/>
              <a:p>
                <a:pPr algn="ctr">
                  <a:lnSpc>
                    <a:spcPct val="100000"/>
                  </a:lnSpc>
                  <a:spcBef>
                    <a:spcPct val="0"/>
                  </a:spcBef>
                  <a:buClrTx/>
                  <a:buSzTx/>
                  <a:buFontTx/>
                  <a:buNone/>
                  <a:defRPr/>
                </a:pPr>
                <a:r>
                  <a:rPr kumimoji="1" lang="zh-CN" altLang="en-US" dirty="0">
                    <a:solidFill>
                      <a:srgbClr val="FF3300"/>
                    </a:solidFill>
                    <a:effectLst>
                      <a:outerShdw blurRad="38100" dist="38100" dir="2700000" algn="tl">
                        <a:srgbClr val="C0C0C0"/>
                      </a:outerShdw>
                    </a:effectLst>
                    <a:latin typeface="宋体" pitchFamily="2" charset="-122"/>
                    <a:ea typeface="宋体" pitchFamily="2" charset="-122"/>
                  </a:rPr>
                  <a:t>先后</a:t>
                </a:r>
              </a:p>
              <a:p>
                <a:pPr algn="ctr">
                  <a:lnSpc>
                    <a:spcPct val="100000"/>
                  </a:lnSpc>
                  <a:spcBef>
                    <a:spcPct val="0"/>
                  </a:spcBef>
                  <a:buClrTx/>
                  <a:buSzTx/>
                  <a:buFontTx/>
                  <a:buNone/>
                  <a:defRPr/>
                </a:pPr>
                <a:r>
                  <a:rPr kumimoji="1" lang="zh-CN" altLang="en-US" dirty="0">
                    <a:solidFill>
                      <a:srgbClr val="FF3300"/>
                    </a:solidFill>
                    <a:effectLst>
                      <a:outerShdw blurRad="38100" dist="38100" dir="2700000" algn="tl">
                        <a:srgbClr val="C0C0C0"/>
                      </a:outerShdw>
                    </a:effectLst>
                    <a:latin typeface="宋体" pitchFamily="2" charset="-122"/>
                    <a:ea typeface="宋体" pitchFamily="2" charset="-122"/>
                  </a:rPr>
                  <a:t>判执</a:t>
                </a:r>
              </a:p>
              <a:p>
                <a:pPr algn="ctr">
                  <a:lnSpc>
                    <a:spcPct val="100000"/>
                  </a:lnSpc>
                  <a:spcBef>
                    <a:spcPct val="0"/>
                  </a:spcBef>
                  <a:buClrTx/>
                  <a:buSzTx/>
                  <a:buFontTx/>
                  <a:buNone/>
                  <a:defRPr/>
                </a:pPr>
                <a:r>
                  <a:rPr kumimoji="1" lang="zh-CN" altLang="en-US" dirty="0">
                    <a:solidFill>
                      <a:srgbClr val="FF3300"/>
                    </a:solidFill>
                    <a:effectLst>
                      <a:outerShdw blurRad="38100" dist="38100" dir="2700000" algn="tl">
                        <a:srgbClr val="C0C0C0"/>
                      </a:outerShdw>
                    </a:effectLst>
                    <a:latin typeface="宋体" pitchFamily="2" charset="-122"/>
                    <a:ea typeface="宋体" pitchFamily="2" charset="-122"/>
                  </a:rPr>
                  <a:t>断行</a:t>
                </a:r>
              </a:p>
            </p:txBody>
          </p:sp>
          <p:sp>
            <p:nvSpPr>
              <p:cNvPr id="28705" name="AutoShape 103"/>
              <p:cNvSpPr>
                <a:spLocks noChangeArrowheads="1"/>
              </p:cNvSpPr>
              <p:nvPr/>
            </p:nvSpPr>
            <p:spPr bwMode="auto">
              <a:xfrm>
                <a:off x="1200" y="2928"/>
                <a:ext cx="336" cy="96"/>
              </a:xfrm>
              <a:prstGeom prst="rightArrow">
                <a:avLst>
                  <a:gd name="adj1" fmla="val 50000"/>
                  <a:gd name="adj2" fmla="val 87500"/>
                </a:avLst>
              </a:prstGeom>
              <a:solidFill>
                <a:srgbClr val="FFCC00"/>
              </a:solidFill>
              <a:ln w="12700">
                <a:solidFill>
                  <a:schemeClr val="tx1"/>
                </a:solidFill>
                <a:miter lim="800000"/>
                <a:headEnd type="none" w="sm" len="sm"/>
                <a:tailEnd type="none" w="sm" len="sm"/>
              </a:ln>
            </p:spPr>
            <p:txBody>
              <a:bodyPr wrap="none" anchor="ct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just" eaLnBrk="1" hangingPunct="1">
                  <a:buFont typeface="Wingdings" pitchFamily="2" charset="2"/>
                  <a:buNone/>
                </a:pPr>
                <a:endParaRPr lang="zh-CN" altLang="en-US" sz="1800">
                  <a:solidFill>
                    <a:schemeClr val="tx1"/>
                  </a:solidFill>
                  <a:latin typeface="宋体" charset="-122"/>
                </a:endParaRPr>
              </a:p>
            </p:txBody>
          </p:sp>
          <p:grpSp>
            <p:nvGrpSpPr>
              <p:cNvPr id="28706" name="Group 123"/>
              <p:cNvGrpSpPr>
                <a:grpSpLocks/>
              </p:cNvGrpSpPr>
              <p:nvPr/>
            </p:nvGrpSpPr>
            <p:grpSpPr bwMode="auto">
              <a:xfrm>
                <a:off x="1440" y="2304"/>
                <a:ext cx="1280" cy="1422"/>
                <a:chOff x="1488" y="2304"/>
                <a:chExt cx="1280" cy="1422"/>
              </a:xfrm>
            </p:grpSpPr>
            <p:sp>
              <p:nvSpPr>
                <p:cNvPr id="115809" name="Text Box 97"/>
                <p:cNvSpPr txBox="1">
                  <a:spLocks noChangeArrowheads="1"/>
                </p:cNvSpPr>
                <p:nvPr/>
              </p:nvSpPr>
              <p:spPr bwMode="auto">
                <a:xfrm>
                  <a:off x="1488" y="2304"/>
                  <a:ext cx="481" cy="269"/>
                </a:xfrm>
                <a:prstGeom prst="rect">
                  <a:avLst/>
                </a:prstGeom>
                <a:noFill/>
                <a:ln w="25400" cap="rnd">
                  <a:noFill/>
                  <a:prstDash val="sysDot"/>
                  <a:miter lim="800000"/>
                  <a:headEnd/>
                  <a:tailEnd/>
                </a:ln>
                <a:effectLst/>
              </p:spPr>
              <p:txBody>
                <a:bodyPr>
                  <a:spAutoFit/>
                </a:bodyPr>
                <a:lstStyle/>
                <a:p>
                  <a:pPr algn="l">
                    <a:lnSpc>
                      <a:spcPct val="100000"/>
                    </a:lnSpc>
                    <a:spcBef>
                      <a:spcPct val="0"/>
                    </a:spcBef>
                    <a:buClrTx/>
                    <a:buSzTx/>
                    <a:buFontTx/>
                    <a:buNone/>
                    <a:defRPr/>
                  </a:pPr>
                  <a:r>
                    <a:rPr kumimoji="1" lang="zh-CN" altLang="en-US" sz="2000">
                      <a:solidFill>
                        <a:srgbClr val="990099"/>
                      </a:solidFill>
                      <a:effectLst>
                        <a:outerShdw blurRad="38100" dist="38100" dir="2700000" algn="tl">
                          <a:srgbClr val="C0C0C0"/>
                        </a:outerShdw>
                      </a:effectLst>
                      <a:latin typeface="宋体" pitchFamily="2" charset="-122"/>
                      <a:ea typeface="宋体" pitchFamily="2" charset="-122"/>
                    </a:rPr>
                    <a:t>入口</a:t>
                  </a:r>
                </a:p>
              </p:txBody>
            </p:sp>
            <p:sp>
              <p:nvSpPr>
                <p:cNvPr id="115812" name="Text Box 100"/>
                <p:cNvSpPr txBox="1">
                  <a:spLocks noChangeArrowheads="1"/>
                </p:cNvSpPr>
                <p:nvPr/>
              </p:nvSpPr>
              <p:spPr bwMode="auto">
                <a:xfrm>
                  <a:off x="1488" y="3456"/>
                  <a:ext cx="481" cy="270"/>
                </a:xfrm>
                <a:prstGeom prst="rect">
                  <a:avLst/>
                </a:prstGeom>
                <a:noFill/>
                <a:ln w="25400" cap="rnd">
                  <a:noFill/>
                  <a:prstDash val="sysDot"/>
                  <a:miter lim="800000"/>
                  <a:headEnd/>
                  <a:tailEnd/>
                </a:ln>
                <a:effectLst/>
              </p:spPr>
              <p:txBody>
                <a:bodyPr>
                  <a:spAutoFit/>
                </a:bodyPr>
                <a:lstStyle/>
                <a:p>
                  <a:pPr algn="l">
                    <a:lnSpc>
                      <a:spcPct val="100000"/>
                    </a:lnSpc>
                    <a:spcBef>
                      <a:spcPct val="0"/>
                    </a:spcBef>
                    <a:buClrTx/>
                    <a:buSzTx/>
                    <a:buFontTx/>
                    <a:buNone/>
                    <a:defRPr/>
                  </a:pPr>
                  <a:r>
                    <a:rPr kumimoji="1" lang="zh-CN" altLang="en-US" sz="2000">
                      <a:solidFill>
                        <a:srgbClr val="990099"/>
                      </a:solidFill>
                      <a:effectLst>
                        <a:outerShdw blurRad="38100" dist="38100" dir="2700000" algn="tl">
                          <a:srgbClr val="C0C0C0"/>
                        </a:outerShdw>
                      </a:effectLst>
                      <a:latin typeface="宋体" pitchFamily="2" charset="-122"/>
                      <a:ea typeface="宋体" pitchFamily="2" charset="-122"/>
                    </a:rPr>
                    <a:t>出口</a:t>
                  </a:r>
                </a:p>
              </p:txBody>
            </p:sp>
            <p:grpSp>
              <p:nvGrpSpPr>
                <p:cNvPr id="28709" name="Group 122"/>
                <p:cNvGrpSpPr>
                  <a:grpSpLocks/>
                </p:cNvGrpSpPr>
                <p:nvPr/>
              </p:nvGrpSpPr>
              <p:grpSpPr bwMode="auto">
                <a:xfrm>
                  <a:off x="1632" y="2352"/>
                  <a:ext cx="1136" cy="1366"/>
                  <a:chOff x="1632" y="2352"/>
                  <a:chExt cx="1136" cy="1366"/>
                </a:xfrm>
              </p:grpSpPr>
              <p:sp>
                <p:nvSpPr>
                  <p:cNvPr id="28710" name="Line 63"/>
                  <p:cNvSpPr>
                    <a:spLocks noChangeShapeType="1"/>
                  </p:cNvSpPr>
                  <p:nvPr/>
                </p:nvSpPr>
                <p:spPr bwMode="auto">
                  <a:xfrm flipH="1">
                    <a:off x="1920" y="3408"/>
                    <a:ext cx="17" cy="310"/>
                  </a:xfrm>
                  <a:prstGeom prst="line">
                    <a:avLst/>
                  </a:prstGeom>
                  <a:noFill/>
                  <a:ln w="19050">
                    <a:solidFill>
                      <a:srgbClr val="006600"/>
                    </a:solidFill>
                    <a:round/>
                    <a:headEnd/>
                    <a:tailEnd type="triangle" w="sm" len="lg"/>
                  </a:ln>
                  <a:extLst>
                    <a:ext uri="{909E8E84-426E-40DD-AFC4-6F175D3DCCD1}">
                      <a14:hiddenFill xmlns:a14="http://schemas.microsoft.com/office/drawing/2010/main">
                        <a:noFill/>
                      </a14:hiddenFill>
                    </a:ext>
                  </a:extLst>
                </p:spPr>
                <p:txBody>
                  <a:bodyPr/>
                  <a:lstStyle/>
                  <a:p>
                    <a:endParaRPr lang="zh-CN" altLang="en-US"/>
                  </a:p>
                </p:txBody>
              </p:sp>
              <p:grpSp>
                <p:nvGrpSpPr>
                  <p:cNvPr id="28711" name="Group 118"/>
                  <p:cNvGrpSpPr>
                    <a:grpSpLocks/>
                  </p:cNvGrpSpPr>
                  <p:nvPr/>
                </p:nvGrpSpPr>
                <p:grpSpPr bwMode="auto">
                  <a:xfrm>
                    <a:off x="1632" y="2352"/>
                    <a:ext cx="1136" cy="1325"/>
                    <a:chOff x="1632" y="2352"/>
                    <a:chExt cx="1136" cy="1325"/>
                  </a:xfrm>
                </p:grpSpPr>
                <p:sp>
                  <p:nvSpPr>
                    <p:cNvPr id="28712" name="Text Box 55"/>
                    <p:cNvSpPr txBox="1">
                      <a:spLocks noChangeArrowheads="1"/>
                    </p:cNvSpPr>
                    <p:nvPr/>
                  </p:nvSpPr>
                  <p:spPr bwMode="auto">
                    <a:xfrm>
                      <a:off x="2208" y="3216"/>
                      <a:ext cx="20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eaLnBrk="1" hangingPunct="1">
                        <a:lnSpc>
                          <a:spcPct val="100000"/>
                        </a:lnSpc>
                        <a:spcBef>
                          <a:spcPct val="0"/>
                        </a:spcBef>
                        <a:buClrTx/>
                        <a:buSzTx/>
                        <a:buFontTx/>
                        <a:buNone/>
                      </a:pPr>
                      <a:r>
                        <a:rPr kumimoji="1" lang="en-US" altLang="zh-CN" sz="2000">
                          <a:solidFill>
                            <a:srgbClr val="FF0000"/>
                          </a:solidFill>
                          <a:latin typeface="隶书" pitchFamily="49" charset="-122"/>
                          <a:ea typeface="隶书" pitchFamily="49" charset="-122"/>
                        </a:rPr>
                        <a:t>T</a:t>
                      </a:r>
                    </a:p>
                  </p:txBody>
                </p:sp>
                <p:sp>
                  <p:nvSpPr>
                    <p:cNvPr id="28713" name="Line 57"/>
                    <p:cNvSpPr>
                      <a:spLocks noChangeShapeType="1"/>
                    </p:cNvSpPr>
                    <p:nvPr/>
                  </p:nvSpPr>
                  <p:spPr bwMode="auto">
                    <a:xfrm>
                      <a:off x="1920" y="2352"/>
                      <a:ext cx="0" cy="768"/>
                    </a:xfrm>
                    <a:prstGeom prst="line">
                      <a:avLst/>
                    </a:prstGeom>
                    <a:noFill/>
                    <a:ln w="19050">
                      <a:solidFill>
                        <a:srgbClr val="006600"/>
                      </a:solidFill>
                      <a:round/>
                      <a:headEnd/>
                      <a:tailEnd type="triangle" w="sm" len="lg"/>
                    </a:ln>
                    <a:extLst>
                      <a:ext uri="{909E8E84-426E-40DD-AFC4-6F175D3DCCD1}">
                        <a14:hiddenFill xmlns:a14="http://schemas.microsoft.com/office/drawing/2010/main">
                          <a:noFill/>
                        </a14:hiddenFill>
                      </a:ext>
                    </a:extLst>
                  </p:spPr>
                  <p:txBody>
                    <a:bodyPr/>
                    <a:lstStyle/>
                    <a:p>
                      <a:endParaRPr lang="zh-CN" altLang="en-US"/>
                    </a:p>
                  </p:txBody>
                </p:sp>
                <p:grpSp>
                  <p:nvGrpSpPr>
                    <p:cNvPr id="28714" name="Group 112"/>
                    <p:cNvGrpSpPr>
                      <a:grpSpLocks/>
                    </p:cNvGrpSpPr>
                    <p:nvPr/>
                  </p:nvGrpSpPr>
                  <p:grpSpPr bwMode="auto">
                    <a:xfrm>
                      <a:off x="2256" y="2771"/>
                      <a:ext cx="512" cy="270"/>
                      <a:chOff x="1787" y="3119"/>
                      <a:chExt cx="512" cy="270"/>
                    </a:xfrm>
                  </p:grpSpPr>
                  <p:sp>
                    <p:nvSpPr>
                      <p:cNvPr id="28723" name="Rectangle 60"/>
                      <p:cNvSpPr>
                        <a:spLocks noChangeArrowheads="1"/>
                      </p:cNvSpPr>
                      <p:nvPr/>
                    </p:nvSpPr>
                    <p:spPr bwMode="auto">
                      <a:xfrm>
                        <a:off x="1787" y="3127"/>
                        <a:ext cx="512" cy="252"/>
                      </a:xfrm>
                      <a:prstGeom prst="rect">
                        <a:avLst/>
                      </a:prstGeom>
                      <a:solidFill>
                        <a:srgbClr val="CCFF66"/>
                      </a:solidFill>
                      <a:ln w="9525">
                        <a:solidFill>
                          <a:srgbClr val="006600"/>
                        </a:solidFill>
                        <a:miter lim="800000"/>
                        <a:headEnd/>
                        <a:tailEnd/>
                      </a:ln>
                      <a:effectLst>
                        <a:outerShdw dist="35921" dir="2700000" algn="ctr" rotWithShape="0">
                          <a:schemeClr val="bg2"/>
                        </a:outerShdw>
                      </a:effectLst>
                    </p:spPr>
                    <p:txBody>
                      <a:bodyPr wrap="none" anchor="ct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just" eaLnBrk="1" hangingPunct="1">
                          <a:buFont typeface="Wingdings" pitchFamily="2" charset="2"/>
                          <a:buNone/>
                        </a:pPr>
                        <a:endParaRPr lang="zh-CN" altLang="en-US" sz="1800">
                          <a:solidFill>
                            <a:schemeClr val="tx1"/>
                          </a:solidFill>
                          <a:latin typeface="宋体" charset="-122"/>
                        </a:endParaRPr>
                      </a:p>
                    </p:txBody>
                  </p:sp>
                  <p:sp>
                    <p:nvSpPr>
                      <p:cNvPr id="28724" name="Text Box 61"/>
                      <p:cNvSpPr txBox="1">
                        <a:spLocks noChangeArrowheads="1"/>
                      </p:cNvSpPr>
                      <p:nvPr/>
                    </p:nvSpPr>
                    <p:spPr bwMode="auto">
                      <a:xfrm>
                        <a:off x="1937" y="3120"/>
                        <a:ext cx="20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eaLnBrk="1" hangingPunct="1">
                          <a:lnSpc>
                            <a:spcPct val="100000"/>
                          </a:lnSpc>
                          <a:spcBef>
                            <a:spcPct val="0"/>
                          </a:spcBef>
                          <a:buClrTx/>
                          <a:buSzTx/>
                          <a:buFontTx/>
                          <a:buNone/>
                        </a:pPr>
                        <a:r>
                          <a:rPr kumimoji="1" lang="en-US" altLang="zh-CN" sz="2000">
                            <a:solidFill>
                              <a:srgbClr val="000099"/>
                            </a:solidFill>
                            <a:latin typeface="隶书" pitchFamily="49" charset="-122"/>
                            <a:ea typeface="隶书" pitchFamily="49" charset="-122"/>
                          </a:rPr>
                          <a:t>A</a:t>
                        </a:r>
                      </a:p>
                    </p:txBody>
                  </p:sp>
                </p:grpSp>
                <p:sp>
                  <p:nvSpPr>
                    <p:cNvPr id="28715" name="Line 64">
                      <a:hlinkClick r:id="rId7" action="ppaction://hlinkpres?slideindex=27&amp;slidetitle=两种循环控制结构的区别"/>
                    </p:cNvPr>
                    <p:cNvSpPr>
                      <a:spLocks noChangeShapeType="1"/>
                    </p:cNvSpPr>
                    <p:nvPr/>
                  </p:nvSpPr>
                  <p:spPr bwMode="auto">
                    <a:xfrm>
                      <a:off x="2208" y="3264"/>
                      <a:ext cx="288" cy="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16" name="Line 65"/>
                    <p:cNvSpPr>
                      <a:spLocks noChangeShapeType="1"/>
                    </p:cNvSpPr>
                    <p:nvPr/>
                  </p:nvSpPr>
                  <p:spPr bwMode="auto">
                    <a:xfrm>
                      <a:off x="2496" y="2592"/>
                      <a:ext cx="0" cy="192"/>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28717" name="Group 113"/>
                    <p:cNvGrpSpPr>
                      <a:grpSpLocks/>
                    </p:cNvGrpSpPr>
                    <p:nvPr/>
                  </p:nvGrpSpPr>
                  <p:grpSpPr bwMode="auto">
                    <a:xfrm>
                      <a:off x="1632" y="3145"/>
                      <a:ext cx="575" cy="280"/>
                      <a:chOff x="1746" y="2693"/>
                      <a:chExt cx="575" cy="281"/>
                    </a:xfrm>
                  </p:grpSpPr>
                  <p:sp>
                    <p:nvSpPr>
                      <p:cNvPr id="28721" name="AutoShape 62"/>
                      <p:cNvSpPr>
                        <a:spLocks noChangeArrowheads="1"/>
                      </p:cNvSpPr>
                      <p:nvPr/>
                    </p:nvSpPr>
                    <p:spPr bwMode="auto">
                      <a:xfrm>
                        <a:off x="1746" y="2700"/>
                        <a:ext cx="575" cy="254"/>
                      </a:xfrm>
                      <a:prstGeom prst="diamond">
                        <a:avLst/>
                      </a:prstGeom>
                      <a:solidFill>
                        <a:srgbClr val="CCFF66"/>
                      </a:solidFill>
                      <a:ln w="9525">
                        <a:solidFill>
                          <a:srgbClr val="006600"/>
                        </a:solidFill>
                        <a:miter lim="800000"/>
                        <a:headEnd/>
                        <a:tailEnd/>
                      </a:ln>
                      <a:effectLst>
                        <a:outerShdw dist="35921" dir="2700000" algn="ctr" rotWithShape="0">
                          <a:schemeClr val="bg2"/>
                        </a:outerShdw>
                      </a:effectLst>
                    </p:spPr>
                    <p:txBody>
                      <a:bodyPr wrap="none" anchor="ct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just" eaLnBrk="1" hangingPunct="1">
                          <a:buFont typeface="Wingdings" pitchFamily="2" charset="2"/>
                          <a:buNone/>
                        </a:pPr>
                        <a:endParaRPr lang="zh-CN" altLang="en-US" sz="1800">
                          <a:solidFill>
                            <a:schemeClr val="tx1"/>
                          </a:solidFill>
                          <a:latin typeface="宋体" charset="-122"/>
                        </a:endParaRPr>
                      </a:p>
                    </p:txBody>
                  </p:sp>
                  <p:sp>
                    <p:nvSpPr>
                      <p:cNvPr id="28722" name="Text Box 68"/>
                      <p:cNvSpPr txBox="1">
                        <a:spLocks noChangeArrowheads="1"/>
                      </p:cNvSpPr>
                      <p:nvPr/>
                    </p:nvSpPr>
                    <p:spPr bwMode="auto">
                      <a:xfrm>
                        <a:off x="1925" y="2704"/>
                        <a:ext cx="204"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eaLnBrk="1" hangingPunct="1">
                          <a:lnSpc>
                            <a:spcPct val="100000"/>
                          </a:lnSpc>
                          <a:spcBef>
                            <a:spcPct val="0"/>
                          </a:spcBef>
                          <a:buClrTx/>
                          <a:buSzTx/>
                          <a:buFontTx/>
                          <a:buNone/>
                        </a:pPr>
                        <a:r>
                          <a:rPr kumimoji="1" lang="en-US" altLang="zh-CN" sz="2000">
                            <a:solidFill>
                              <a:srgbClr val="000099"/>
                            </a:solidFill>
                            <a:latin typeface="隶书" pitchFamily="49" charset="-122"/>
                            <a:ea typeface="隶书" pitchFamily="49" charset="-122"/>
                          </a:rPr>
                          <a:t>P</a:t>
                        </a:r>
                      </a:p>
                    </p:txBody>
                  </p:sp>
                </p:grpSp>
                <p:sp>
                  <p:nvSpPr>
                    <p:cNvPr id="28718" name="Text Box 69"/>
                    <p:cNvSpPr txBox="1">
                      <a:spLocks noChangeArrowheads="1"/>
                    </p:cNvSpPr>
                    <p:nvPr/>
                  </p:nvSpPr>
                  <p:spPr bwMode="auto">
                    <a:xfrm>
                      <a:off x="1920" y="3408"/>
                      <a:ext cx="20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eaLnBrk="1" hangingPunct="1">
                        <a:lnSpc>
                          <a:spcPct val="100000"/>
                        </a:lnSpc>
                        <a:spcBef>
                          <a:spcPct val="0"/>
                        </a:spcBef>
                        <a:buClrTx/>
                        <a:buSzTx/>
                        <a:buFontTx/>
                        <a:buNone/>
                      </a:pPr>
                      <a:r>
                        <a:rPr kumimoji="1" lang="en-US" altLang="zh-CN" sz="2000">
                          <a:solidFill>
                            <a:srgbClr val="FF0000"/>
                          </a:solidFill>
                          <a:latin typeface="隶书" pitchFamily="49" charset="-122"/>
                          <a:ea typeface="隶书" pitchFamily="49" charset="-122"/>
                        </a:rPr>
                        <a:t>F</a:t>
                      </a:r>
                    </a:p>
                  </p:txBody>
                </p:sp>
                <p:sp>
                  <p:nvSpPr>
                    <p:cNvPr id="28719" name="Line 115"/>
                    <p:cNvSpPr>
                      <a:spLocks noChangeShapeType="1"/>
                    </p:cNvSpPr>
                    <p:nvPr/>
                  </p:nvSpPr>
                  <p:spPr bwMode="auto">
                    <a:xfrm rot="10820461" flipH="1">
                      <a:off x="2495" y="3023"/>
                      <a:ext cx="0" cy="239"/>
                    </a:xfrm>
                    <a:prstGeom prst="line">
                      <a:avLst/>
                    </a:prstGeom>
                    <a:noFill/>
                    <a:ln w="19050">
                      <a:solidFill>
                        <a:srgbClr val="006600"/>
                      </a:solidFill>
                      <a:round/>
                      <a:headEnd/>
                      <a:tailEnd type="triangle" w="sm" len="lg"/>
                    </a:ln>
                    <a:extLst>
                      <a:ext uri="{909E8E84-426E-40DD-AFC4-6F175D3DCCD1}">
                        <a14:hiddenFill xmlns:a14="http://schemas.microsoft.com/office/drawing/2010/main">
                          <a:noFill/>
                        </a14:hiddenFill>
                      </a:ext>
                    </a:extLst>
                  </p:spPr>
                  <p:txBody>
                    <a:bodyPr/>
                    <a:lstStyle/>
                    <a:p>
                      <a:endParaRPr lang="zh-CN" altLang="en-US"/>
                    </a:p>
                  </p:txBody>
                </p:sp>
                <p:sp>
                  <p:nvSpPr>
                    <p:cNvPr id="28720" name="Line 117"/>
                    <p:cNvSpPr>
                      <a:spLocks noChangeShapeType="1"/>
                    </p:cNvSpPr>
                    <p:nvPr/>
                  </p:nvSpPr>
                  <p:spPr bwMode="auto">
                    <a:xfrm flipV="1">
                      <a:off x="1920" y="2592"/>
                      <a:ext cx="576" cy="0"/>
                    </a:xfrm>
                    <a:prstGeom prst="line">
                      <a:avLst/>
                    </a:prstGeom>
                    <a:noFill/>
                    <a:ln w="19050">
                      <a:solidFill>
                        <a:srgbClr val="006600"/>
                      </a:solidFill>
                      <a:round/>
                      <a:headEnd type="triangle" w="sm" len="lg"/>
                      <a:tailEnd type="none" w="sm" len="lg"/>
                    </a:ln>
                    <a:extLst>
                      <a:ext uri="{909E8E84-426E-40DD-AFC4-6F175D3DCCD1}">
                        <a14:hiddenFill xmlns:a14="http://schemas.microsoft.com/office/drawing/2010/main">
                          <a:noFill/>
                        </a14:hiddenFill>
                      </a:ext>
                    </a:extLst>
                  </p:spPr>
                  <p:txBody>
                    <a:bodyPr/>
                    <a:lstStyle/>
                    <a:p>
                      <a:endParaRPr lang="zh-CN" altLang="en-US"/>
                    </a:p>
                  </p:txBody>
                </p:sp>
              </p:grpSp>
            </p:grpSp>
          </p:grpSp>
        </p:grpSp>
      </p:grpSp>
      <p:sp>
        <p:nvSpPr>
          <p:cNvPr id="115846" name="Oval 134"/>
          <p:cNvSpPr>
            <a:spLocks noChangeArrowheads="1"/>
          </p:cNvSpPr>
          <p:nvPr/>
        </p:nvSpPr>
        <p:spPr bwMode="auto">
          <a:xfrm>
            <a:off x="1979613" y="1412875"/>
            <a:ext cx="360362" cy="358775"/>
          </a:xfrm>
          <a:prstGeom prst="ellipse">
            <a:avLst/>
          </a:prstGeom>
          <a:noFill/>
          <a:ln w="254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ctr" eaLnBrk="1" hangingPunct="1">
              <a:buFont typeface="Wingdings" pitchFamily="2" charset="2"/>
              <a:buNone/>
            </a:pPr>
            <a:r>
              <a:rPr lang="en-US" altLang="zh-CN" sz="2400" dirty="0" smtClean="0">
                <a:solidFill>
                  <a:srgbClr val="990000"/>
                </a:solidFill>
                <a:latin typeface="黑体" pitchFamily="49" charset="-122"/>
                <a:ea typeface="黑体" pitchFamily="49" charset="-122"/>
              </a:rPr>
              <a:t> 1 </a:t>
            </a:r>
            <a:endParaRPr lang="en-US" altLang="zh-CN" sz="2400" dirty="0">
              <a:solidFill>
                <a:srgbClr val="990000"/>
              </a:solidFill>
              <a:latin typeface="黑体" pitchFamily="49" charset="-122"/>
              <a:ea typeface="黑体" pitchFamily="49" charset="-122"/>
            </a:endParaRPr>
          </a:p>
        </p:txBody>
      </p:sp>
      <p:sp>
        <p:nvSpPr>
          <p:cNvPr id="115848" name="Oval 136"/>
          <p:cNvSpPr>
            <a:spLocks noChangeArrowheads="1"/>
          </p:cNvSpPr>
          <p:nvPr/>
        </p:nvSpPr>
        <p:spPr bwMode="auto">
          <a:xfrm>
            <a:off x="5724525" y="1484313"/>
            <a:ext cx="360363" cy="358775"/>
          </a:xfrm>
          <a:prstGeom prst="ellipse">
            <a:avLst/>
          </a:prstGeom>
          <a:noFill/>
          <a:ln w="254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ctr" eaLnBrk="1" hangingPunct="1">
              <a:buFont typeface="Wingdings" pitchFamily="2" charset="2"/>
              <a:buNone/>
            </a:pPr>
            <a:r>
              <a:rPr lang="en-US" altLang="zh-CN" sz="2400">
                <a:solidFill>
                  <a:srgbClr val="990000"/>
                </a:solidFill>
                <a:latin typeface="黑体" pitchFamily="49" charset="-122"/>
                <a:ea typeface="黑体" pitchFamily="49" charset="-122"/>
              </a:rPr>
              <a:t>2</a:t>
            </a:r>
          </a:p>
        </p:txBody>
      </p:sp>
      <p:grpSp>
        <p:nvGrpSpPr>
          <p:cNvPr id="20" name="Group 138"/>
          <p:cNvGrpSpPr>
            <a:grpSpLocks/>
          </p:cNvGrpSpPr>
          <p:nvPr/>
        </p:nvGrpSpPr>
        <p:grpSpPr bwMode="auto">
          <a:xfrm>
            <a:off x="2124075" y="3357563"/>
            <a:ext cx="5473700" cy="358775"/>
            <a:chOff x="1156" y="2069"/>
            <a:chExt cx="3448" cy="226"/>
          </a:xfrm>
        </p:grpSpPr>
        <p:sp>
          <p:nvSpPr>
            <p:cNvPr id="28700" name="Oval 135"/>
            <p:cNvSpPr>
              <a:spLocks noChangeArrowheads="1"/>
            </p:cNvSpPr>
            <p:nvPr/>
          </p:nvSpPr>
          <p:spPr bwMode="auto">
            <a:xfrm>
              <a:off x="2109" y="2069"/>
              <a:ext cx="227" cy="226"/>
            </a:xfrm>
            <a:prstGeom prst="ellipse">
              <a:avLst/>
            </a:prstGeom>
            <a:noFill/>
            <a:ln w="254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ctr" eaLnBrk="1" hangingPunct="1">
                <a:buFont typeface="Wingdings" pitchFamily="2" charset="2"/>
                <a:buNone/>
              </a:pPr>
              <a:r>
                <a:rPr lang="en-US" altLang="zh-CN" sz="2400">
                  <a:solidFill>
                    <a:srgbClr val="990000"/>
                  </a:solidFill>
                  <a:latin typeface="黑体" pitchFamily="49" charset="-122"/>
                  <a:ea typeface="黑体" pitchFamily="49" charset="-122"/>
                </a:rPr>
                <a:t>3</a:t>
              </a:r>
            </a:p>
          </p:txBody>
        </p:sp>
        <p:sp>
          <p:nvSpPr>
            <p:cNvPr id="28701" name="Rectangle 137"/>
            <p:cNvSpPr>
              <a:spLocks noChangeArrowheads="1"/>
            </p:cNvSpPr>
            <p:nvPr/>
          </p:nvSpPr>
          <p:spPr bwMode="auto">
            <a:xfrm>
              <a:off x="1156" y="2069"/>
              <a:ext cx="344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marL="342900" indent="-342900"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ctr" eaLnBrk="1" hangingPunct="1">
                <a:buFont typeface="Wingdings" pitchFamily="2" charset="2"/>
                <a:buNone/>
              </a:pPr>
              <a:r>
                <a:rPr lang="zh-CN" altLang="en-US" sz="2300">
                  <a:solidFill>
                    <a:srgbClr val="000066"/>
                  </a:solidFill>
                  <a:latin typeface="宋体" charset="-122"/>
                </a:rPr>
                <a:t>重复控制结构</a:t>
              </a:r>
            </a:p>
          </p:txBody>
        </p:sp>
      </p:grpSp>
      <p:graphicFrame>
        <p:nvGraphicFramePr>
          <p:cNvPr id="28686" name="对象 3"/>
          <p:cNvGraphicFramePr>
            <a:graphicFrameLocks noChangeAspect="1"/>
          </p:cNvGraphicFramePr>
          <p:nvPr/>
        </p:nvGraphicFramePr>
        <p:xfrm>
          <a:off x="4508500" y="3321050"/>
          <a:ext cx="127000" cy="215900"/>
        </p:xfrm>
        <a:graphic>
          <a:graphicData uri="http://schemas.openxmlformats.org/presentationml/2006/ole">
            <mc:AlternateContent xmlns:mc="http://schemas.openxmlformats.org/markup-compatibility/2006">
              <mc:Choice xmlns:v="urn:schemas-microsoft-com:vml" Requires="v">
                <p:oleObj spid="_x0000_s13456" name="公式" r:id="rId8" imgW="126780" imgH="215526" progId="Equation.3">
                  <p:embed/>
                </p:oleObj>
              </mc:Choice>
              <mc:Fallback>
                <p:oleObj name="公式" r:id="rId8" imgW="126780" imgH="215526"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8500" y="3321050"/>
                        <a:ext cx="127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87" name="对象 4"/>
          <p:cNvGraphicFramePr>
            <a:graphicFrameLocks noChangeAspect="1"/>
          </p:cNvGraphicFramePr>
          <p:nvPr/>
        </p:nvGraphicFramePr>
        <p:xfrm>
          <a:off x="4508500" y="3321050"/>
          <a:ext cx="127000" cy="215900"/>
        </p:xfrm>
        <a:graphic>
          <a:graphicData uri="http://schemas.openxmlformats.org/presentationml/2006/ole">
            <mc:AlternateContent xmlns:mc="http://schemas.openxmlformats.org/markup-compatibility/2006">
              <mc:Choice xmlns:v="urn:schemas-microsoft-com:vml" Requires="v">
                <p:oleObj spid="_x0000_s13457" name="公式" r:id="rId10" imgW="126780" imgH="215526" progId="Equation.3">
                  <p:embed/>
                </p:oleObj>
              </mc:Choice>
              <mc:Fallback>
                <p:oleObj name="公式" r:id="rId10" imgW="126780" imgH="215526"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8500" y="3321050"/>
                        <a:ext cx="127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68418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5846"/>
                                        </p:tgtEl>
                                        <p:attrNameLst>
                                          <p:attrName>style.visibility</p:attrName>
                                        </p:attrNameLst>
                                      </p:cBhvr>
                                      <p:to>
                                        <p:strVal val="visible"/>
                                      </p:to>
                                    </p:set>
                                    <p:animEffect transition="in" filter="box(out)">
                                      <p:cBhvr>
                                        <p:cTn id="7" dur="500"/>
                                        <p:tgtEl>
                                          <p:spTgt spid="115846"/>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15848"/>
                                        </p:tgtEl>
                                        <p:attrNameLst>
                                          <p:attrName>style.visibility</p:attrName>
                                        </p:attrNameLst>
                                      </p:cBhvr>
                                      <p:to>
                                        <p:strVal val="visible"/>
                                      </p:to>
                                    </p:set>
                                    <p:animEffect transition="in" filter="box(out)">
                                      <p:cBhvr>
                                        <p:cTn id="16" dur="500"/>
                                        <p:tgtEl>
                                          <p:spTgt spid="115848"/>
                                        </p:tgtEl>
                                      </p:cBhvr>
                                    </p:animEffect>
                                  </p:childTnLst>
                                </p:cTn>
                              </p:par>
                            </p:childTnLst>
                          </p:cTn>
                        </p:par>
                        <p:par>
                          <p:cTn id="17" fill="hold" nodeType="afterGroup">
                            <p:stCondLst>
                              <p:cond delay="500"/>
                            </p:stCondLst>
                            <p:childTnLst>
                              <p:par>
                                <p:cTn id="18" presetID="5" presetClass="entr" presetSubtype="5"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down)">
                                      <p:cBhvr>
                                        <p:cTn id="20" dur="5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5813"/>
                                        </p:tgtEl>
                                        <p:attrNameLst>
                                          <p:attrName>style.visibility</p:attrName>
                                        </p:attrNameLst>
                                      </p:cBhvr>
                                      <p:to>
                                        <p:strVal val="visible"/>
                                      </p:to>
                                    </p:set>
                                    <p:anim calcmode="lin" valueType="num">
                                      <p:cBhvr additive="base">
                                        <p:cTn id="25" dur="500" fill="hold"/>
                                        <p:tgtEl>
                                          <p:spTgt spid="115813"/>
                                        </p:tgtEl>
                                        <p:attrNameLst>
                                          <p:attrName>ppt_x</p:attrName>
                                        </p:attrNameLst>
                                      </p:cBhvr>
                                      <p:tavLst>
                                        <p:tav tm="0">
                                          <p:val>
                                            <p:strVal val="#ppt_x"/>
                                          </p:val>
                                        </p:tav>
                                        <p:tav tm="100000">
                                          <p:val>
                                            <p:strVal val="#ppt_x"/>
                                          </p:val>
                                        </p:tav>
                                      </p:tavLst>
                                    </p:anim>
                                    <p:anim calcmode="lin" valueType="num">
                                      <p:cBhvr additive="base">
                                        <p:cTn id="26" dur="500" fill="hold"/>
                                        <p:tgtEl>
                                          <p:spTgt spid="115813"/>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500"/>
                            </p:stCondLst>
                            <p:childTnLst>
                              <p:par>
                                <p:cTn id="28" presetID="5" presetClass="entr" presetSubtype="1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checkerboard(across)">
                                      <p:cBhvr>
                                        <p:cTn id="30" dur="1000"/>
                                        <p:tgtEl>
                                          <p:spTgt spid="2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heckerboard(across)">
                                      <p:cBhvr>
                                        <p:cTn id="35" dur="500"/>
                                        <p:tgtEl>
                                          <p:spTgt spid="13"/>
                                        </p:tgtEl>
                                      </p:cBhvr>
                                    </p:animEffect>
                                  </p:childTnLst>
                                </p:cTn>
                              </p:par>
                            </p:childTnLst>
                          </p:cTn>
                        </p:par>
                        <p:par>
                          <p:cTn id="36" fill="hold" nodeType="afterGroup">
                            <p:stCondLst>
                              <p:cond delay="500"/>
                            </p:stCondLst>
                            <p:childTnLst>
                              <p:par>
                                <p:cTn id="37" presetID="5" presetClass="entr" presetSubtype="5"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heckerboard(down)">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813" grpId="0" animBg="1"/>
      <p:bldP spid="115846" grpId="0" animBg="1"/>
      <p:bldP spid="11584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308" y="914466"/>
            <a:ext cx="8229600" cy="927100"/>
          </a:xfrm>
        </p:spPr>
        <p:txBody>
          <a:bodyPr/>
          <a:lstStyle/>
          <a:p>
            <a:r>
              <a:rPr lang="en-US" altLang="zh-CN" sz="4800" dirty="0">
                <a:solidFill>
                  <a:srgbClr val="002060"/>
                </a:solidFill>
                <a:latin typeface="楷体" panose="02010609060101010101" pitchFamily="49" charset="-122"/>
                <a:ea typeface="楷体" panose="02010609060101010101" pitchFamily="49" charset="-122"/>
              </a:rPr>
              <a:t>4.1 </a:t>
            </a:r>
            <a:r>
              <a:rPr lang="zh-CN" altLang="en-US" sz="4800" dirty="0">
                <a:solidFill>
                  <a:srgbClr val="002060"/>
                </a:solidFill>
                <a:latin typeface="楷体" panose="02010609060101010101" pitchFamily="49" charset="-122"/>
                <a:ea typeface="楷体" panose="02010609060101010101" pitchFamily="49" charset="-122"/>
              </a:rPr>
              <a:t>程序设计概述</a:t>
            </a:r>
          </a:p>
        </p:txBody>
      </p:sp>
      <p:sp>
        <p:nvSpPr>
          <p:cNvPr id="3" name="文本占位符 2"/>
          <p:cNvSpPr>
            <a:spLocks noGrp="1"/>
          </p:cNvSpPr>
          <p:nvPr>
            <p:ph type="body" sz="half" idx="1"/>
          </p:nvPr>
        </p:nvSpPr>
        <p:spPr>
          <a:xfrm>
            <a:off x="1219288" y="2332037"/>
            <a:ext cx="6248344" cy="4525963"/>
          </a:xfrm>
        </p:spPr>
        <p:txBody>
          <a:bodyPr/>
          <a:lstStyle/>
          <a:p>
            <a:r>
              <a:rPr lang="zh-CN" altLang="en-US" sz="3600" b="1" dirty="0" smtClean="0">
                <a:latin typeface="黑体" panose="02010609060101010101" pitchFamily="49" charset="-122"/>
                <a:ea typeface="黑体" panose="02010609060101010101" pitchFamily="49" charset="-122"/>
              </a:rPr>
              <a:t>计算机程序</a:t>
            </a:r>
            <a:endParaRPr lang="en-US" altLang="zh-CN" sz="3600" b="1" dirty="0" smtClean="0">
              <a:latin typeface="黑体" panose="02010609060101010101" pitchFamily="49" charset="-122"/>
              <a:ea typeface="黑体" panose="02010609060101010101" pitchFamily="49" charset="-122"/>
            </a:endParaRPr>
          </a:p>
          <a:p>
            <a:r>
              <a:rPr lang="zh-CN" altLang="en-US" sz="3600" b="1" dirty="0" smtClean="0">
                <a:latin typeface="黑体" panose="02010609060101010101" pitchFamily="49" charset="-122"/>
                <a:ea typeface="黑体" panose="02010609060101010101" pitchFamily="49" charset="-122"/>
              </a:rPr>
              <a:t>程序设计语言</a:t>
            </a:r>
            <a:endParaRPr lang="en-US" altLang="zh-CN" sz="3600" b="1" dirty="0" smtClean="0">
              <a:latin typeface="黑体" panose="02010609060101010101" pitchFamily="49" charset="-122"/>
              <a:ea typeface="黑体" panose="02010609060101010101" pitchFamily="49" charset="-122"/>
            </a:endParaRPr>
          </a:p>
          <a:p>
            <a:r>
              <a:rPr lang="zh-CN" altLang="en-US" sz="3600" b="1" dirty="0">
                <a:latin typeface="黑体" panose="02010609060101010101" pitchFamily="49" charset="-122"/>
                <a:ea typeface="黑体" panose="02010609060101010101" pitchFamily="49" charset="-122"/>
              </a:rPr>
              <a:t>程序设计步骤</a:t>
            </a:r>
          </a:p>
          <a:p>
            <a:endParaRPr lang="zh-CN" altLang="en-US" sz="3600" b="1" dirty="0">
              <a:latin typeface="黑体" panose="02010609060101010101" pitchFamily="49" charset="-122"/>
              <a:ea typeface="黑体" panose="02010609060101010101" pitchFamily="49" charset="-122"/>
            </a:endParaRPr>
          </a:p>
          <a:p>
            <a:endParaRPr lang="en-US" altLang="zh-CN" sz="3600" b="1" dirty="0">
              <a:latin typeface="黑体" panose="02010609060101010101" pitchFamily="49" charset="-122"/>
              <a:ea typeface="黑体" panose="02010609060101010101" pitchFamily="49" charset="-122"/>
            </a:endParaRPr>
          </a:p>
          <a:p>
            <a:endParaRPr lang="zh-CN" altLang="en-US" sz="36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4957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a:xfrm>
            <a:off x="971550" y="404813"/>
            <a:ext cx="7478713" cy="792162"/>
          </a:xfrm>
        </p:spPr>
        <p:txBody>
          <a:bodyPr/>
          <a:lstStyle/>
          <a:p>
            <a:r>
              <a:rPr lang="en-US" altLang="zh-CN" sz="2800" dirty="0" smtClean="0">
                <a:solidFill>
                  <a:srgbClr val="002060"/>
                </a:solidFill>
                <a:latin typeface="微软雅黑" panose="020B0503020204020204" pitchFamily="34" charset="-122"/>
                <a:ea typeface="微软雅黑" panose="020B0503020204020204" pitchFamily="34" charset="-122"/>
              </a:rPr>
              <a:t>3</a:t>
            </a:r>
            <a:r>
              <a:rPr lang="zh-CN" altLang="en-US" sz="2800" dirty="0" smtClean="0">
                <a:solidFill>
                  <a:srgbClr val="002060"/>
                </a:solidFill>
                <a:latin typeface="微软雅黑" panose="020B0503020204020204" pitchFamily="34" charset="-122"/>
                <a:ea typeface="微软雅黑" panose="020B0503020204020204" pitchFamily="34" charset="-122"/>
              </a:rPr>
              <a:t>种基本控制结构的共同特点</a:t>
            </a:r>
          </a:p>
        </p:txBody>
      </p:sp>
      <p:pic>
        <p:nvPicPr>
          <p:cNvPr id="6" name="Picture 5" descr="D:\Documents and Settings\wangteng\桌面\大学IT\DAXUEIT\JC6\JC7\images\image020.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979613" y="3573463"/>
            <a:ext cx="1292225" cy="24384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D:\Documents and Settings\wangteng\桌面\大学IT\DAXUEIT\JC6\JC7\images\image022.gif"/>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227763" y="3500438"/>
            <a:ext cx="1446212" cy="2135187"/>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AutoShape 16"/>
          <p:cNvSpPr>
            <a:spLocks noChangeArrowheads="1"/>
          </p:cNvSpPr>
          <p:nvPr/>
        </p:nvSpPr>
        <p:spPr bwMode="auto">
          <a:xfrm>
            <a:off x="1547813" y="2565400"/>
            <a:ext cx="431800" cy="1403350"/>
          </a:xfrm>
          <a:prstGeom prst="curvedRightArrow">
            <a:avLst>
              <a:gd name="adj1" fmla="val 22735"/>
              <a:gd name="adj2" fmla="val 133355"/>
              <a:gd name="adj3" fmla="val 33333"/>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just" eaLnBrk="1" hangingPunct="1">
              <a:buFont typeface="Wingdings" pitchFamily="2" charset="2"/>
              <a:buNone/>
            </a:pPr>
            <a:endParaRPr lang="zh-CN" altLang="en-US" sz="1800">
              <a:solidFill>
                <a:schemeClr val="tx1"/>
              </a:solidFill>
              <a:latin typeface="宋体" charset="-122"/>
            </a:endParaRPr>
          </a:p>
        </p:txBody>
      </p:sp>
      <p:sp>
        <p:nvSpPr>
          <p:cNvPr id="11" name="AutoShape 17"/>
          <p:cNvSpPr>
            <a:spLocks noChangeArrowheads="1"/>
          </p:cNvSpPr>
          <p:nvPr/>
        </p:nvSpPr>
        <p:spPr bwMode="auto">
          <a:xfrm rot="20435527" flipH="1">
            <a:off x="6904038" y="2828925"/>
            <a:ext cx="280987" cy="1077913"/>
          </a:xfrm>
          <a:prstGeom prst="curvedRightArrow">
            <a:avLst>
              <a:gd name="adj1" fmla="val 20690"/>
              <a:gd name="adj2" fmla="val 121390"/>
              <a:gd name="adj3" fmla="val 43097"/>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just" eaLnBrk="1" hangingPunct="1">
              <a:buFont typeface="Wingdings" pitchFamily="2" charset="2"/>
              <a:buNone/>
            </a:pPr>
            <a:endParaRPr lang="zh-CN" altLang="en-US" sz="1800">
              <a:solidFill>
                <a:schemeClr val="tx1"/>
              </a:solidFill>
              <a:latin typeface="宋体" charset="-122"/>
            </a:endParaRPr>
          </a:p>
        </p:txBody>
      </p:sp>
      <p:sp>
        <p:nvSpPr>
          <p:cNvPr id="2" name="TextBox 1"/>
          <p:cNvSpPr txBox="1"/>
          <p:nvPr/>
        </p:nvSpPr>
        <p:spPr>
          <a:xfrm>
            <a:off x="1547813" y="6172128"/>
            <a:ext cx="2186009"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图</a:t>
            </a:r>
            <a:r>
              <a:rPr lang="en-US" altLang="zh-CN" sz="1400" dirty="0" smtClean="0">
                <a:latin typeface="微软雅黑" panose="020B0503020204020204" pitchFamily="34" charset="-122"/>
                <a:ea typeface="微软雅黑" panose="020B0503020204020204" pitchFamily="34" charset="-122"/>
              </a:rPr>
              <a:t>4-11</a:t>
            </a:r>
            <a:r>
              <a:rPr lang="zh-CN" altLang="en-US" sz="1400" dirty="0">
                <a:latin typeface="微软雅黑" panose="020B0503020204020204" pitchFamily="34" charset="-122"/>
                <a:ea typeface="微软雅黑" panose="020B0503020204020204" pitchFamily="34" charset="-122"/>
              </a:rPr>
              <a:t>无法执行的模块</a:t>
            </a:r>
          </a:p>
        </p:txBody>
      </p:sp>
      <p:sp>
        <p:nvSpPr>
          <p:cNvPr id="3" name="矩形 2"/>
          <p:cNvSpPr/>
          <p:nvPr/>
        </p:nvSpPr>
        <p:spPr>
          <a:xfrm>
            <a:off x="6316607" y="6172127"/>
            <a:ext cx="1455848" cy="307777"/>
          </a:xfrm>
          <a:prstGeom prst="rect">
            <a:avLst/>
          </a:prstGeom>
        </p:spPr>
        <p:txBody>
          <a:bodyPr wrap="none">
            <a:spAutoFit/>
          </a:bodyPr>
          <a:lstStyle/>
          <a:p>
            <a:r>
              <a:rPr lang="zh-CN" altLang="en-US" sz="1400" dirty="0">
                <a:latin typeface="微软雅黑" panose="020B0503020204020204" pitchFamily="34" charset="-122"/>
                <a:ea typeface="微软雅黑" panose="020B0503020204020204" pitchFamily="34" charset="-122"/>
              </a:rPr>
              <a:t>图 </a:t>
            </a:r>
            <a:r>
              <a:rPr lang="en-US" altLang="zh-CN" sz="1400" dirty="0">
                <a:latin typeface="微软雅黑" panose="020B0503020204020204" pitchFamily="34" charset="-122"/>
                <a:ea typeface="微软雅黑" panose="020B0503020204020204" pitchFamily="34" charset="-122"/>
              </a:rPr>
              <a:t>4-12  </a:t>
            </a:r>
            <a:r>
              <a:rPr lang="zh-CN" altLang="en-US" sz="1400" dirty="0">
                <a:latin typeface="微软雅黑" panose="020B0503020204020204" pitchFamily="34" charset="-122"/>
                <a:ea typeface="微软雅黑" panose="020B0503020204020204" pitchFamily="34" charset="-122"/>
              </a:rPr>
              <a:t>死循环</a:t>
            </a:r>
          </a:p>
        </p:txBody>
      </p:sp>
      <p:sp>
        <p:nvSpPr>
          <p:cNvPr id="12" name="剪去对角的矩形 11"/>
          <p:cNvSpPr/>
          <p:nvPr/>
        </p:nvSpPr>
        <p:spPr bwMode="auto">
          <a:xfrm>
            <a:off x="3271838" y="4343376"/>
            <a:ext cx="1444625" cy="449287"/>
          </a:xfrm>
          <a:prstGeom prst="snip2Diag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1400" b="0" i="0" u="none" strike="noStrike" cap="none" normalizeH="0" baseline="0" dirty="0" smtClean="0">
                <a:ln>
                  <a:noFill/>
                </a:ln>
                <a:solidFill>
                  <a:schemeClr val="tx1"/>
                </a:solidFill>
                <a:effectLst/>
                <a:latin typeface="Arial" panose="020B0604020202020204" pitchFamily="34" charset="0"/>
              </a:rPr>
              <a:t>B</a:t>
            </a:r>
            <a:r>
              <a:rPr kumimoji="0" lang="zh-CN" altLang="en-US" sz="1400" b="0" i="0" u="none" strike="noStrike" cap="none" normalizeH="0" baseline="0" dirty="0" smtClean="0">
                <a:ln>
                  <a:noFill/>
                </a:ln>
                <a:solidFill>
                  <a:schemeClr val="tx1"/>
                </a:solidFill>
                <a:effectLst/>
                <a:latin typeface="Arial" panose="020B0604020202020204" pitchFamily="34" charset="0"/>
              </a:rPr>
              <a:t>块永不执行</a:t>
            </a:r>
          </a:p>
        </p:txBody>
      </p:sp>
      <p:sp>
        <p:nvSpPr>
          <p:cNvPr id="13" name="燕尾形箭头 12"/>
          <p:cNvSpPr/>
          <p:nvPr/>
        </p:nvSpPr>
        <p:spPr bwMode="auto">
          <a:xfrm>
            <a:off x="4716464" y="5213257"/>
            <a:ext cx="1600144" cy="533386"/>
          </a:xfrm>
          <a:prstGeom prst="notch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zh-CN" altLang="en-US" sz="1400" b="0" i="0" u="none" strike="noStrike" cap="none" normalizeH="0" baseline="0" dirty="0" smtClean="0">
                <a:ln>
                  <a:noFill/>
                </a:ln>
                <a:solidFill>
                  <a:schemeClr val="tx1"/>
                </a:solidFill>
                <a:effectLst/>
                <a:latin typeface="Arial" panose="020B0604020202020204" pitchFamily="34" charset="0"/>
              </a:rPr>
              <a:t>      没有出口</a:t>
            </a:r>
          </a:p>
        </p:txBody>
      </p:sp>
      <p:sp>
        <p:nvSpPr>
          <p:cNvPr id="5" name="Rectangle 3"/>
          <p:cNvSpPr txBox="1">
            <a:spLocks noChangeArrowheads="1"/>
          </p:cNvSpPr>
          <p:nvPr/>
        </p:nvSpPr>
        <p:spPr bwMode="auto">
          <a:xfrm>
            <a:off x="1692275" y="1412875"/>
            <a:ext cx="6762750" cy="1871663"/>
          </a:xfrm>
          <a:prstGeom prst="rect">
            <a:avLst/>
          </a:prstGeom>
          <a:noFill/>
          <a:ln w="9525">
            <a:noFill/>
            <a:miter lim="800000"/>
            <a:headEnd/>
            <a:tailEnd/>
          </a:ln>
          <a:extLst/>
        </p:spPr>
        <p:txBody>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hlink"/>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hlink"/>
                </a:solidFill>
                <a:latin typeface="+mn-lt"/>
                <a:ea typeface="+mn-ea"/>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hlink"/>
                </a:solidFill>
                <a:latin typeface="+mn-lt"/>
                <a:ea typeface="+mn-ea"/>
              </a:defRPr>
            </a:lvl3pPr>
            <a:lvl4pPr marL="1600200" indent="-228600" algn="l" rtl="0" eaLnBrk="0" fontAlgn="base" hangingPunct="0">
              <a:spcBef>
                <a:spcPct val="20000"/>
              </a:spcBef>
              <a:spcAft>
                <a:spcPct val="0"/>
              </a:spcAft>
              <a:buClr>
                <a:schemeClr val="tx1"/>
              </a:buClr>
              <a:buSzPct val="80000"/>
              <a:buChar char="–"/>
              <a:defRPr sz="2000">
                <a:solidFill>
                  <a:schemeClr val="hlink"/>
                </a:solidFill>
                <a:latin typeface="+mn-lt"/>
                <a:ea typeface="+mn-ea"/>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mn-lt"/>
                <a:ea typeface="+mn-ea"/>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hlink"/>
                </a:solidFill>
                <a:latin typeface="+mn-lt"/>
                <a:ea typeface="+mn-ea"/>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hlink"/>
                </a:solidFill>
                <a:latin typeface="+mn-lt"/>
                <a:ea typeface="+mn-ea"/>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hlink"/>
                </a:solidFill>
                <a:latin typeface="+mn-lt"/>
                <a:ea typeface="+mn-ea"/>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hlink"/>
                </a:solidFill>
                <a:latin typeface="+mn-lt"/>
                <a:ea typeface="+mn-ea"/>
              </a:defRPr>
            </a:lvl9pPr>
          </a:lstStyle>
          <a:p>
            <a:pPr>
              <a:lnSpc>
                <a:spcPct val="100000"/>
              </a:lnSpc>
              <a:buFont typeface="Wingdings" pitchFamily="2" charset="2"/>
              <a:buNone/>
              <a:defRPr/>
            </a:pPr>
            <a:r>
              <a:rPr lang="zh-CN" altLang="en-US" sz="2400" kern="0" dirty="0" smtClean="0">
                <a:solidFill>
                  <a:schemeClr val="tx1"/>
                </a:solidFill>
                <a:latin typeface="微软雅黑" panose="020B0503020204020204" pitchFamily="34" charset="-122"/>
                <a:ea typeface="微软雅黑" panose="020B0503020204020204" pitchFamily="34" charset="-122"/>
              </a:rPr>
              <a:t>（</a:t>
            </a:r>
            <a:r>
              <a:rPr lang="en-US" altLang="zh-CN" sz="2400" kern="0" dirty="0" smtClean="0">
                <a:solidFill>
                  <a:schemeClr val="tx1"/>
                </a:solidFill>
                <a:latin typeface="微软雅黑" panose="020B0503020204020204" pitchFamily="34" charset="-122"/>
                <a:ea typeface="微软雅黑" panose="020B0503020204020204" pitchFamily="34" charset="-122"/>
              </a:rPr>
              <a:t>1</a:t>
            </a:r>
            <a:r>
              <a:rPr lang="zh-CN" altLang="en-US" sz="2400" kern="0" dirty="0" smtClean="0">
                <a:solidFill>
                  <a:schemeClr val="tx1"/>
                </a:solidFill>
                <a:latin typeface="微软雅黑" panose="020B0503020204020204" pitchFamily="34" charset="-122"/>
                <a:ea typeface="微软雅黑" panose="020B0503020204020204" pitchFamily="34" charset="-122"/>
              </a:rPr>
              <a:t>）只有一个入口。</a:t>
            </a:r>
          </a:p>
          <a:p>
            <a:pPr>
              <a:lnSpc>
                <a:spcPct val="100000"/>
              </a:lnSpc>
              <a:buFont typeface="Wingdings" pitchFamily="2" charset="2"/>
              <a:buNone/>
              <a:defRPr/>
            </a:pPr>
            <a:r>
              <a:rPr lang="zh-CN" altLang="en-US" sz="2400" kern="0" dirty="0" smtClean="0">
                <a:solidFill>
                  <a:schemeClr val="tx1"/>
                </a:solidFill>
                <a:latin typeface="微软雅黑" panose="020B0503020204020204" pitchFamily="34" charset="-122"/>
                <a:ea typeface="微软雅黑" panose="020B0503020204020204" pitchFamily="34" charset="-122"/>
              </a:rPr>
              <a:t>（</a:t>
            </a:r>
            <a:r>
              <a:rPr lang="en-US" altLang="zh-CN" sz="2400" kern="0" dirty="0" smtClean="0">
                <a:solidFill>
                  <a:schemeClr val="tx1"/>
                </a:solidFill>
                <a:latin typeface="微软雅黑" panose="020B0503020204020204" pitchFamily="34" charset="-122"/>
                <a:ea typeface="微软雅黑" panose="020B0503020204020204" pitchFamily="34" charset="-122"/>
              </a:rPr>
              <a:t>2</a:t>
            </a:r>
            <a:r>
              <a:rPr lang="zh-CN" altLang="en-US" sz="2400" kern="0" dirty="0" smtClean="0">
                <a:solidFill>
                  <a:schemeClr val="tx1"/>
                </a:solidFill>
                <a:latin typeface="微软雅黑" panose="020B0503020204020204" pitchFamily="34" charset="-122"/>
                <a:ea typeface="微软雅黑" panose="020B0503020204020204" pitchFamily="34" charset="-122"/>
              </a:rPr>
              <a:t>）只有一个出口。</a:t>
            </a:r>
          </a:p>
          <a:p>
            <a:pPr>
              <a:lnSpc>
                <a:spcPct val="100000"/>
              </a:lnSpc>
              <a:buFont typeface="Wingdings" pitchFamily="2" charset="2"/>
              <a:buNone/>
              <a:defRPr/>
            </a:pPr>
            <a:r>
              <a:rPr lang="zh-CN" altLang="en-US" sz="2400" kern="0" dirty="0" smtClean="0">
                <a:solidFill>
                  <a:schemeClr val="tx1"/>
                </a:solidFill>
                <a:latin typeface="微软雅黑" panose="020B0503020204020204" pitchFamily="34" charset="-122"/>
                <a:ea typeface="微软雅黑" panose="020B0503020204020204" pitchFamily="34" charset="-122"/>
              </a:rPr>
              <a:t>（</a:t>
            </a:r>
            <a:r>
              <a:rPr lang="en-US" altLang="zh-CN" sz="2400" kern="0" dirty="0" smtClean="0">
                <a:solidFill>
                  <a:schemeClr val="tx1"/>
                </a:solidFill>
                <a:latin typeface="微软雅黑" panose="020B0503020204020204" pitchFamily="34" charset="-122"/>
                <a:ea typeface="微软雅黑" panose="020B0503020204020204" pitchFamily="34" charset="-122"/>
              </a:rPr>
              <a:t>3</a:t>
            </a:r>
            <a:r>
              <a:rPr lang="zh-CN" altLang="en-US" sz="2400" kern="0" dirty="0" smtClean="0">
                <a:solidFill>
                  <a:schemeClr val="tx1"/>
                </a:solidFill>
                <a:latin typeface="微软雅黑" panose="020B0503020204020204" pitchFamily="34" charset="-122"/>
                <a:ea typeface="微软雅黑" panose="020B0503020204020204" pitchFamily="34" charset="-122"/>
              </a:rPr>
              <a:t>）结构内的每一部分都有机会执行。</a:t>
            </a:r>
          </a:p>
          <a:p>
            <a:pPr>
              <a:lnSpc>
                <a:spcPct val="100000"/>
              </a:lnSpc>
              <a:buFont typeface="Wingdings" pitchFamily="2" charset="2"/>
              <a:buNone/>
              <a:defRPr/>
            </a:pPr>
            <a:r>
              <a:rPr lang="zh-CN" altLang="en-US" sz="2400" kern="0" dirty="0" smtClean="0">
                <a:solidFill>
                  <a:schemeClr val="tx1"/>
                </a:solidFill>
                <a:latin typeface="微软雅黑" panose="020B0503020204020204" pitchFamily="34" charset="-122"/>
                <a:ea typeface="微软雅黑" panose="020B0503020204020204" pitchFamily="34" charset="-122"/>
              </a:rPr>
              <a:t>（</a:t>
            </a:r>
            <a:r>
              <a:rPr lang="en-US" altLang="zh-CN" sz="2400" kern="0" dirty="0" smtClean="0">
                <a:solidFill>
                  <a:schemeClr val="tx1"/>
                </a:solidFill>
                <a:latin typeface="微软雅黑" panose="020B0503020204020204" pitchFamily="34" charset="-122"/>
                <a:ea typeface="微软雅黑" panose="020B0503020204020204" pitchFamily="34" charset="-122"/>
              </a:rPr>
              <a:t>4</a:t>
            </a:r>
            <a:r>
              <a:rPr lang="zh-CN" altLang="en-US" sz="2400" kern="0" dirty="0" smtClean="0">
                <a:solidFill>
                  <a:schemeClr val="tx1"/>
                </a:solidFill>
                <a:latin typeface="微软雅黑" panose="020B0503020204020204" pitchFamily="34" charset="-122"/>
                <a:ea typeface="微软雅黑" panose="020B0503020204020204" pitchFamily="34" charset="-122"/>
              </a:rPr>
              <a:t>）结构内没有死循环</a:t>
            </a:r>
            <a:r>
              <a:rPr lang="en-US" altLang="zh-CN" sz="2400" kern="0" dirty="0" smtClean="0">
                <a:solidFill>
                  <a:schemeClr val="tx1"/>
                </a:solidFill>
                <a:latin typeface="微软雅黑" panose="020B0503020204020204" pitchFamily="34" charset="-122"/>
                <a:ea typeface="微软雅黑" panose="020B0503020204020204" pitchFamily="34" charset="-122"/>
              </a:rPr>
              <a:t>(</a:t>
            </a:r>
            <a:r>
              <a:rPr lang="zh-CN" altLang="en-US" sz="2400" kern="0" dirty="0" smtClean="0">
                <a:solidFill>
                  <a:schemeClr val="tx1"/>
                </a:solidFill>
                <a:latin typeface="微软雅黑" panose="020B0503020204020204" pitchFamily="34" charset="-122"/>
                <a:ea typeface="微软雅黑" panose="020B0503020204020204" pitchFamily="34" charset="-122"/>
              </a:rPr>
              <a:t>无终止的循环</a:t>
            </a:r>
            <a:r>
              <a:rPr lang="en-US" altLang="zh-CN" sz="2400" kern="0" dirty="0" smtClean="0">
                <a:solidFill>
                  <a:schemeClr val="tx1"/>
                </a:solidFill>
                <a:latin typeface="微软雅黑" panose="020B0503020204020204" pitchFamily="34" charset="-122"/>
                <a:ea typeface="微软雅黑" panose="020B0503020204020204" pitchFamily="34" charset="-122"/>
              </a:rPr>
              <a:t>)</a:t>
            </a:r>
            <a:r>
              <a:rPr lang="zh-CN" altLang="en-US" sz="2400" kern="0" dirty="0" smtClean="0">
                <a:solidFill>
                  <a:schemeClr val="tx1"/>
                </a:solidFill>
                <a:latin typeface="微软雅黑" panose="020B0503020204020204" pitchFamily="34" charset="-122"/>
                <a:ea typeface="微软雅黑" panose="020B0503020204020204" pitchFamily="34" charset="-122"/>
              </a:rPr>
              <a:t>。</a:t>
            </a:r>
            <a:endParaRPr lang="zh-CN" altLang="en-US" sz="2400" b="0" kern="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21144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500"/>
                                        <p:tgtEl>
                                          <p:spTgt spid="5">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left)">
                                      <p:cBhvr>
                                        <p:cTn id="13" dur="500"/>
                                        <p:tgtEl>
                                          <p:spTgt spid="5">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left)">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par>
                          <p:cTn id="22" fill="hold" nodeType="afterGroup">
                            <p:stCondLst>
                              <p:cond delay="500"/>
                            </p:stCondLst>
                            <p:childTnLst>
                              <p:par>
                                <p:cTn id="23" presetID="23" presetClass="entr" presetSubtype="272"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strVal val="2/3*#ppt_w"/>
                                          </p:val>
                                        </p:tav>
                                        <p:tav tm="100000">
                                          <p:val>
                                            <p:strVal val="#ppt_w"/>
                                          </p:val>
                                        </p:tav>
                                      </p:tavLst>
                                    </p:anim>
                                    <p:anim calcmode="lin" valueType="num">
                                      <p:cBhvr>
                                        <p:cTn id="26" dur="500" fill="hold"/>
                                        <p:tgtEl>
                                          <p:spTgt spid="6"/>
                                        </p:tgtEl>
                                        <p:attrNameLst>
                                          <p:attrName>ppt_h</p:attrName>
                                        </p:attrNameLst>
                                      </p:cBhvr>
                                      <p:tavLst>
                                        <p:tav tm="0">
                                          <p:val>
                                            <p:strVal val="2/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up)">
                                      <p:cBhvr>
                                        <p:cTn id="36" dur="500"/>
                                        <p:tgtEl>
                                          <p:spTgt spid="11"/>
                                        </p:tgtEl>
                                      </p:cBhvr>
                                    </p:animEffect>
                                  </p:childTnLst>
                                </p:cTn>
                              </p:par>
                            </p:childTnLst>
                          </p:cTn>
                        </p:par>
                        <p:par>
                          <p:cTn id="37" fill="hold" nodeType="afterGroup">
                            <p:stCondLst>
                              <p:cond delay="500"/>
                            </p:stCondLst>
                            <p:childTnLst>
                              <p:par>
                                <p:cTn id="38" presetID="5" presetClass="entr" presetSubtype="5"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checkerboard(down)">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 grpId="0"/>
      <p:bldP spid="3" grpId="0"/>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a:xfrm>
            <a:off x="457308" y="1066862"/>
            <a:ext cx="8281872" cy="792162"/>
          </a:xfrm>
        </p:spPr>
        <p:txBody>
          <a:bodyPr/>
          <a:lstStyle/>
          <a:p>
            <a:pPr eaLnBrk="1" hangingPunct="1"/>
            <a:r>
              <a:rPr lang="en-US" altLang="zh-CN" sz="4800" dirty="0" smtClean="0">
                <a:solidFill>
                  <a:srgbClr val="002060"/>
                </a:solidFill>
                <a:latin typeface="楷体" panose="02010609060101010101" pitchFamily="49" charset="-122"/>
                <a:ea typeface="楷体" panose="02010609060101010101" pitchFamily="49" charset="-122"/>
              </a:rPr>
              <a:t>4.4 </a:t>
            </a:r>
            <a:r>
              <a:rPr lang="zh-CN" altLang="en-US" sz="4800" dirty="0" smtClean="0">
                <a:solidFill>
                  <a:srgbClr val="002060"/>
                </a:solidFill>
                <a:latin typeface="楷体" panose="02010609060101010101" pitchFamily="49" charset="-122"/>
                <a:ea typeface="楷体" panose="02010609060101010101" pitchFamily="49" charset="-122"/>
              </a:rPr>
              <a:t>程序的测试、调试与维护</a:t>
            </a:r>
          </a:p>
        </p:txBody>
      </p:sp>
      <p:sp>
        <p:nvSpPr>
          <p:cNvPr id="80899" name="Rectangle 3"/>
          <p:cNvSpPr>
            <a:spLocks noGrp="1" noChangeArrowheads="1"/>
          </p:cNvSpPr>
          <p:nvPr>
            <p:ph type="body" idx="1"/>
          </p:nvPr>
        </p:nvSpPr>
        <p:spPr>
          <a:xfrm>
            <a:off x="1828872" y="2362228"/>
            <a:ext cx="6267450" cy="3341687"/>
          </a:xfrm>
        </p:spPr>
        <p:txBody>
          <a:bodyPr/>
          <a:lstStyle/>
          <a:p>
            <a:pPr eaLnBrk="1" hangingPunct="1"/>
            <a:r>
              <a:rPr lang="zh-CN" altLang="en-US" sz="3600" dirty="0" smtClean="0">
                <a:solidFill>
                  <a:schemeClr val="tx1"/>
                </a:solidFill>
                <a:latin typeface="微软雅黑" panose="020B0503020204020204" pitchFamily="34" charset="-122"/>
                <a:ea typeface="微软雅黑" panose="020B0503020204020204" pitchFamily="34" charset="-122"/>
              </a:rPr>
              <a:t>程序测试</a:t>
            </a:r>
            <a:endParaRPr lang="en-US" altLang="zh-CN" sz="3600" dirty="0" smtClean="0">
              <a:solidFill>
                <a:schemeClr val="tx1"/>
              </a:solidFill>
              <a:latin typeface="微软雅黑" panose="020B0503020204020204" pitchFamily="34" charset="-122"/>
              <a:ea typeface="微软雅黑" panose="020B0503020204020204" pitchFamily="34" charset="-122"/>
            </a:endParaRPr>
          </a:p>
          <a:p>
            <a:pPr eaLnBrk="1" hangingPunct="1"/>
            <a:r>
              <a:rPr lang="zh-CN" altLang="en-US" sz="3600" dirty="0" smtClean="0">
                <a:solidFill>
                  <a:schemeClr val="tx1"/>
                </a:solidFill>
                <a:latin typeface="微软雅黑" panose="020B0503020204020204" pitchFamily="34" charset="-122"/>
                <a:ea typeface="微软雅黑" panose="020B0503020204020204" pitchFamily="34" charset="-122"/>
              </a:rPr>
              <a:t>调试调试</a:t>
            </a:r>
          </a:p>
          <a:p>
            <a:pPr eaLnBrk="1" hangingPunct="1"/>
            <a:r>
              <a:rPr lang="zh-CN" altLang="en-US" sz="3600" dirty="0" smtClean="0">
                <a:solidFill>
                  <a:schemeClr val="tx1"/>
                </a:solidFill>
                <a:latin typeface="微软雅黑" panose="020B0503020204020204" pitchFamily="34" charset="-122"/>
                <a:ea typeface="微软雅黑" panose="020B0503020204020204" pitchFamily="34" charset="-122"/>
              </a:rPr>
              <a:t>程序维护和文档的编写</a:t>
            </a:r>
          </a:p>
        </p:txBody>
      </p:sp>
    </p:spTree>
    <p:extLst>
      <p:ext uri="{BB962C8B-B14F-4D97-AF65-F5344CB8AC3E}">
        <p14:creationId xmlns:p14="http://schemas.microsoft.com/office/powerpoint/2010/main" val="4187757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80899">
                                            <p:txEl>
                                              <p:pRg st="1" end="1"/>
                                            </p:txEl>
                                          </p:spTgt>
                                        </p:tgtEl>
                                        <p:attrNameLst>
                                          <p:attrName>style.visibility</p:attrName>
                                        </p:attrNameLst>
                                      </p:cBhvr>
                                      <p:to>
                                        <p:strVal val="visible"/>
                                      </p:to>
                                    </p:set>
                                    <p:anim calcmode="lin" valueType="num">
                                      <p:cBhvr additive="base">
                                        <p:cTn id="12" dur="500" fill="hold"/>
                                        <p:tgtEl>
                                          <p:spTgt spid="8089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0899">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80899">
                                            <p:txEl>
                                              <p:pRg st="2" end="2"/>
                                            </p:txEl>
                                          </p:spTgt>
                                        </p:tgtEl>
                                        <p:attrNameLst>
                                          <p:attrName>style.visibility</p:attrName>
                                        </p:attrNameLst>
                                      </p:cBhvr>
                                      <p:to>
                                        <p:strVal val="visible"/>
                                      </p:to>
                                    </p:set>
                                    <p:anim calcmode="lin" valueType="num">
                                      <p:cBhvr additive="base">
                                        <p:cTn id="17" dur="500" fill="hold"/>
                                        <p:tgtEl>
                                          <p:spTgt spid="8089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08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Grp="1" noChangeArrowheads="1"/>
          </p:cNvSpPr>
          <p:nvPr>
            <p:ph type="title"/>
          </p:nvPr>
        </p:nvSpPr>
        <p:spPr>
          <a:xfrm>
            <a:off x="1219288" y="838268"/>
            <a:ext cx="6948488" cy="936625"/>
          </a:xfrm>
        </p:spPr>
        <p:txBody>
          <a:bodyPr/>
          <a:lstStyle/>
          <a:p>
            <a:pPr eaLnBrk="1" hangingPunct="1"/>
            <a:r>
              <a:rPr lang="en-US" altLang="zh-CN" sz="3600" dirty="0" smtClean="0">
                <a:solidFill>
                  <a:schemeClr val="tx1"/>
                </a:solidFill>
                <a:latin typeface="微软雅黑" panose="020B0503020204020204" pitchFamily="34" charset="-122"/>
                <a:ea typeface="微软雅黑" panose="020B0503020204020204" pitchFamily="34" charset="-122"/>
              </a:rPr>
              <a:t>4.4.1.</a:t>
            </a:r>
            <a:r>
              <a:rPr lang="zh-CN" altLang="en-US" sz="3600" dirty="0" smtClean="0">
                <a:solidFill>
                  <a:schemeClr val="tx1"/>
                </a:solidFill>
                <a:latin typeface="微软雅黑" panose="020B0503020204020204" pitchFamily="34" charset="-122"/>
                <a:ea typeface="微软雅黑" panose="020B0503020204020204" pitchFamily="34" charset="-122"/>
              </a:rPr>
              <a:t>程序测试</a:t>
            </a:r>
          </a:p>
        </p:txBody>
      </p:sp>
      <p:sp>
        <p:nvSpPr>
          <p:cNvPr id="81923" name="Rectangle 3"/>
          <p:cNvSpPr>
            <a:spLocks noGrp="1" noChangeArrowheads="1"/>
          </p:cNvSpPr>
          <p:nvPr>
            <p:ph type="body" idx="1"/>
          </p:nvPr>
        </p:nvSpPr>
        <p:spPr>
          <a:xfrm>
            <a:off x="1258888" y="2060575"/>
            <a:ext cx="7129462" cy="2816187"/>
          </a:xfrm>
        </p:spPr>
        <p:txBody>
          <a:bodyPr/>
          <a:lstStyle/>
          <a:p>
            <a:pPr eaLnBrk="1" hangingPunct="1"/>
            <a:r>
              <a:rPr lang="zh-CN" altLang="en-US" sz="2400" dirty="0" smtClean="0">
                <a:latin typeface="微软雅黑" panose="020B0503020204020204" pitchFamily="34" charset="-122"/>
                <a:ea typeface="微软雅黑" panose="020B0503020204020204" pitchFamily="34" charset="-122"/>
              </a:rPr>
              <a:t>程序测试是为了发现程序错误而而执行程序的过程，是保证程序正确性的重要步骤。</a:t>
            </a:r>
          </a:p>
          <a:p>
            <a:pPr eaLnBrk="1" hangingPunct="1"/>
            <a:endParaRPr lang="zh-CN" altLang="en-US" sz="2400" dirty="0" smtClean="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测试需要输入数据，根据一组数据的测试结果，是否能给</a:t>
            </a:r>
            <a:r>
              <a:rPr lang="zh-CN" altLang="en-US" sz="2400" dirty="0">
                <a:latin typeface="微软雅黑" panose="020B0503020204020204" pitchFamily="34" charset="-122"/>
                <a:ea typeface="微软雅黑" panose="020B0503020204020204" pitchFamily="34" charset="-122"/>
              </a:rPr>
              <a:t>程序的正确性下定论呢？</a:t>
            </a:r>
          </a:p>
          <a:p>
            <a:endParaRPr lang="zh-CN" altLang="en-US" sz="2400" dirty="0" smtClean="0">
              <a:latin typeface="宋体" charset="-122"/>
            </a:endParaRPr>
          </a:p>
        </p:txBody>
      </p:sp>
      <p:sp>
        <p:nvSpPr>
          <p:cNvPr id="7" name="Cloud"/>
          <p:cNvSpPr>
            <a:spLocks noChangeAspect="1" noEditPoints="1" noChangeArrowheads="1"/>
          </p:cNvSpPr>
          <p:nvPr/>
        </p:nvSpPr>
        <p:spPr bwMode="auto">
          <a:xfrm>
            <a:off x="5189483" y="4190980"/>
            <a:ext cx="1439863" cy="6619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99"/>
          </a:solidFill>
          <a:ln w="9525">
            <a:solidFill>
              <a:srgbClr val="000000"/>
            </a:solidFill>
            <a:miter lim="800000"/>
            <a:headEnd/>
            <a:tailEnd/>
          </a:ln>
          <a:effectLst>
            <a:outerShdw dist="107763" dir="2700000" algn="ctr" rotWithShape="0">
              <a:srgbClr val="808080"/>
            </a:outerShdw>
          </a:effectLst>
        </p:spPr>
        <p:txBody>
          <a:bodyP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ctr" eaLnBrk="1" hangingPunct="1">
              <a:lnSpc>
                <a:spcPct val="100000"/>
              </a:lnSpc>
              <a:spcBef>
                <a:spcPct val="0"/>
              </a:spcBef>
              <a:buClrTx/>
              <a:buSzTx/>
              <a:buFontTx/>
              <a:buNone/>
            </a:pPr>
            <a:r>
              <a:rPr lang="zh-CN" altLang="en-US" sz="2000" dirty="0">
                <a:solidFill>
                  <a:srgbClr val="CC0000"/>
                </a:solidFill>
              </a:rPr>
              <a:t>不能</a:t>
            </a:r>
          </a:p>
        </p:txBody>
      </p:sp>
    </p:spTree>
    <p:extLst>
      <p:ext uri="{BB962C8B-B14F-4D97-AF65-F5344CB8AC3E}">
        <p14:creationId xmlns:p14="http://schemas.microsoft.com/office/powerpoint/2010/main" val="644928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additive="base">
                                        <p:cTn id="7" dur="500" fill="hold"/>
                                        <p:tgtEl>
                                          <p:spTgt spid="819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6" fill="hold" nodeType="clickEffect">
                                  <p:stCondLst>
                                    <p:cond delay="0"/>
                                  </p:stCondLst>
                                  <p:childTnLst>
                                    <p:set>
                                      <p:cBhvr>
                                        <p:cTn id="12" dur="1" fill="hold">
                                          <p:stCondLst>
                                            <p:cond delay="0"/>
                                          </p:stCondLst>
                                        </p:cTn>
                                        <p:tgtEl>
                                          <p:spTgt spid="81923">
                                            <p:txEl>
                                              <p:pRg st="2" end="2"/>
                                            </p:txEl>
                                          </p:spTgt>
                                        </p:tgtEl>
                                        <p:attrNameLst>
                                          <p:attrName>style.visibility</p:attrName>
                                        </p:attrNameLst>
                                      </p:cBhvr>
                                      <p:to>
                                        <p:strVal val="visible"/>
                                      </p:to>
                                    </p:set>
                                    <p:animEffect transition="in" filter="strips(downRight)">
                                      <p:cBhvr>
                                        <p:cTn id="13" dur="500"/>
                                        <p:tgtEl>
                                          <p:spTgt spid="8192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9" presetClass="entr" presetSubtype="0" decel="10000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 calcmode="lin" valueType="num">
                                      <p:cBhvr>
                                        <p:cTn id="20" dur="500" fill="hold"/>
                                        <p:tgtEl>
                                          <p:spTgt spid="7"/>
                                        </p:tgtEl>
                                        <p:attrNameLst>
                                          <p:attrName>style.rotation</p:attrName>
                                        </p:attrNameLst>
                                      </p:cBhvr>
                                      <p:tavLst>
                                        <p:tav tm="0">
                                          <p:val>
                                            <p:fltVal val="360"/>
                                          </p:val>
                                        </p:tav>
                                        <p:tav tm="100000">
                                          <p:val>
                                            <p:fltVal val="0"/>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a:xfrm>
            <a:off x="731711" y="533476"/>
            <a:ext cx="7726387" cy="1066772"/>
          </a:xfrm>
        </p:spPr>
        <p:txBody>
          <a:bodyPr/>
          <a:lstStyle/>
          <a:p>
            <a:r>
              <a:rPr lang="en-US" altLang="zh-CN" sz="3600" dirty="0" smtClean="0">
                <a:solidFill>
                  <a:schemeClr val="tx1"/>
                </a:solidFill>
                <a:latin typeface="黑体" panose="02010609060101010101" pitchFamily="49" charset="-122"/>
                <a:ea typeface="黑体" panose="02010609060101010101" pitchFamily="49" charset="-122"/>
              </a:rPr>
              <a:t>4.4.1</a:t>
            </a:r>
            <a:r>
              <a:rPr lang="zh-CN" altLang="en-US" sz="3600" dirty="0" smtClean="0">
                <a:solidFill>
                  <a:schemeClr val="tx1"/>
                </a:solidFill>
                <a:latin typeface="黑体" panose="02010609060101010101" pitchFamily="49" charset="-122"/>
                <a:ea typeface="黑体" panose="02010609060101010101" pitchFamily="49" charset="-122"/>
              </a:rPr>
              <a:t>程序测试</a:t>
            </a:r>
            <a:r>
              <a:rPr lang="en-US" altLang="zh-CN" sz="2800" dirty="0">
                <a:solidFill>
                  <a:schemeClr val="tx1"/>
                </a:solidFill>
                <a:latin typeface="微软雅黑" panose="020B0503020204020204" pitchFamily="34" charset="-122"/>
                <a:ea typeface="微软雅黑" panose="020B0503020204020204" pitchFamily="34" charset="-122"/>
              </a:rPr>
              <a:t/>
            </a:r>
            <a:br>
              <a:rPr lang="en-US" altLang="zh-CN" sz="2800" dirty="0">
                <a:solidFill>
                  <a:schemeClr val="tx1"/>
                </a:solidFill>
                <a:latin typeface="微软雅黑" panose="020B0503020204020204" pitchFamily="34" charset="-122"/>
                <a:ea typeface="微软雅黑" panose="020B0503020204020204" pitchFamily="34" charset="-122"/>
              </a:rPr>
            </a:br>
            <a:r>
              <a:rPr lang="en-US" altLang="zh-CN" sz="2400" dirty="0" smtClean="0">
                <a:solidFill>
                  <a:schemeClr val="tx1"/>
                </a:solidFill>
                <a:latin typeface="微软雅黑" panose="020B0503020204020204" pitchFamily="34" charset="-122"/>
                <a:ea typeface="微软雅黑" panose="020B0503020204020204" pitchFamily="34" charset="-122"/>
              </a:rPr>
              <a:t>     </a:t>
            </a:r>
            <a:r>
              <a:rPr lang="en-US" altLang="zh-CN" sz="2400" dirty="0" smtClean="0">
                <a:solidFill>
                  <a:schemeClr val="accent5">
                    <a:lumMod val="25000"/>
                  </a:schemeClr>
                </a:solidFill>
                <a:latin typeface="微软雅黑" panose="020B0503020204020204" pitchFamily="34" charset="-122"/>
                <a:ea typeface="微软雅黑" panose="020B0503020204020204" pitchFamily="34" charset="-122"/>
              </a:rPr>
              <a:t>( 1)</a:t>
            </a:r>
            <a:r>
              <a:rPr lang="zh-CN" altLang="en-US" sz="2400" dirty="0" smtClean="0">
                <a:solidFill>
                  <a:schemeClr val="accent5">
                    <a:lumMod val="25000"/>
                  </a:schemeClr>
                </a:solidFill>
                <a:latin typeface="微软雅黑" panose="020B0503020204020204" pitchFamily="34" charset="-122"/>
                <a:ea typeface="微软雅黑" panose="020B0503020204020204" pitchFamily="34" charset="-122"/>
              </a:rPr>
              <a:t>黑</a:t>
            </a:r>
            <a:r>
              <a:rPr lang="zh-CN" altLang="en-US" sz="2400" dirty="0">
                <a:solidFill>
                  <a:schemeClr val="accent5">
                    <a:lumMod val="25000"/>
                  </a:schemeClr>
                </a:solidFill>
                <a:latin typeface="微软雅黑" panose="020B0503020204020204" pitchFamily="34" charset="-122"/>
                <a:ea typeface="微软雅黑" panose="020B0503020204020204" pitchFamily="34" charset="-122"/>
              </a:rPr>
              <a:t>盒测试法与白盒测试法</a:t>
            </a:r>
            <a:r>
              <a:rPr lang="zh-CN" altLang="en-US" sz="2400" dirty="0">
                <a:solidFill>
                  <a:schemeClr val="tx1"/>
                </a:solidFill>
                <a:latin typeface="微软雅黑" panose="020B0503020204020204" pitchFamily="34" charset="-122"/>
                <a:ea typeface="微软雅黑" panose="020B0503020204020204" pitchFamily="34" charset="-122"/>
              </a:rPr>
              <a:t/>
            </a:r>
            <a:br>
              <a:rPr lang="zh-CN" altLang="en-US" sz="2400" dirty="0">
                <a:solidFill>
                  <a:schemeClr val="tx1"/>
                </a:solidFill>
                <a:latin typeface="微软雅黑" panose="020B0503020204020204" pitchFamily="34" charset="-122"/>
                <a:ea typeface="微软雅黑" panose="020B0503020204020204" pitchFamily="34" charset="-122"/>
              </a:rPr>
            </a:br>
            <a:endParaRPr lang="zh-CN" altLang="en-US" sz="2400" dirty="0" smtClean="0">
              <a:solidFill>
                <a:schemeClr val="tx1"/>
              </a:solidFill>
              <a:latin typeface="微软雅黑" panose="020B0503020204020204" pitchFamily="34" charset="-122"/>
              <a:ea typeface="微软雅黑" panose="020B0503020204020204" pitchFamily="34" charset="-122"/>
            </a:endParaRPr>
          </a:p>
        </p:txBody>
      </p:sp>
      <p:sp>
        <p:nvSpPr>
          <p:cNvPr id="246787" name="Rectangle 3"/>
          <p:cNvSpPr>
            <a:spLocks noGrp="1" noChangeArrowheads="1"/>
          </p:cNvSpPr>
          <p:nvPr>
            <p:ph type="body" idx="1"/>
          </p:nvPr>
        </p:nvSpPr>
        <p:spPr>
          <a:xfrm>
            <a:off x="1042988" y="1557338"/>
            <a:ext cx="7561262" cy="4464050"/>
          </a:xfrm>
        </p:spPr>
        <p:txBody>
          <a:bodyPr/>
          <a:lstStyle/>
          <a:p>
            <a:pPr eaLnBrk="1" hangingPunct="1"/>
            <a:r>
              <a:rPr lang="zh-CN" altLang="en-US" sz="2400" dirty="0" smtClean="0">
                <a:latin typeface="微软雅黑" panose="020B0503020204020204" pitchFamily="34" charset="-122"/>
                <a:ea typeface="微软雅黑" panose="020B0503020204020204" pitchFamily="34" charset="-122"/>
              </a:rPr>
              <a:t>黑盒测试</a:t>
            </a:r>
          </a:p>
          <a:p>
            <a:pPr lvl="1" eaLnBrk="1" hangingPunct="1"/>
            <a:r>
              <a:rPr lang="zh-CN" altLang="en-US" sz="2400" dirty="0" smtClean="0">
                <a:latin typeface="微软雅黑" panose="020B0503020204020204" pitchFamily="34" charset="-122"/>
                <a:ea typeface="微软雅黑" panose="020B0503020204020204" pitchFamily="34" charset="-122"/>
              </a:rPr>
              <a:t>只看结果，不看过程。</a:t>
            </a:r>
            <a:r>
              <a:rPr lang="zh-CN" altLang="en-US" sz="2400" u="heavy" dirty="0" smtClean="0">
                <a:uFill>
                  <a:solidFill>
                    <a:srgbClr val="FF0000"/>
                  </a:solidFill>
                </a:uFill>
                <a:latin typeface="微软雅黑" panose="020B0503020204020204" pitchFamily="34" charset="-122"/>
                <a:ea typeface="微软雅黑" panose="020B0503020204020204" pitchFamily="34" charset="-122"/>
              </a:rPr>
              <a:t>所取数据必须实现各种功能，包括不合理的数据</a:t>
            </a:r>
            <a:r>
              <a:rPr lang="zh-CN" altLang="en-US" sz="2400" dirty="0" smtClean="0">
                <a:latin typeface="微软雅黑" panose="020B0503020204020204" pitchFamily="34" charset="-122"/>
                <a:ea typeface="微软雅黑" panose="020B0503020204020204" pitchFamily="34" charset="-122"/>
              </a:rPr>
              <a:t>。</a:t>
            </a:r>
          </a:p>
          <a:p>
            <a:pPr lvl="1" eaLnBrk="1" hangingPunct="1">
              <a:buFontTx/>
              <a:buNone/>
            </a:pPr>
            <a:endParaRPr lang="zh-CN" altLang="en-US" sz="2400" dirty="0" smtClean="0">
              <a:latin typeface="微软雅黑" panose="020B0503020204020204" pitchFamily="34" charset="-122"/>
              <a:ea typeface="微软雅黑" panose="020B0503020204020204" pitchFamily="34" charset="-122"/>
            </a:endParaRPr>
          </a:p>
          <a:p>
            <a:pPr eaLnBrk="1" hangingPunct="1"/>
            <a:r>
              <a:rPr lang="zh-CN" altLang="en-US" sz="2400" dirty="0" smtClean="0">
                <a:latin typeface="微软雅黑" panose="020B0503020204020204" pitchFamily="34" charset="-122"/>
                <a:ea typeface="微软雅黑" panose="020B0503020204020204" pitchFamily="34" charset="-122"/>
              </a:rPr>
              <a:t>白盒测试</a:t>
            </a:r>
          </a:p>
          <a:p>
            <a:pPr lvl="1" eaLnBrk="1" hangingPunct="1"/>
            <a:r>
              <a:rPr lang="zh-CN" altLang="en-US" sz="2400" dirty="0" smtClean="0">
                <a:latin typeface="微软雅黑" panose="020B0503020204020204" pitchFamily="34" charset="-122"/>
                <a:ea typeface="微软雅黑" panose="020B0503020204020204" pitchFamily="34" charset="-122"/>
              </a:rPr>
              <a:t>只关注程序内部的处理细节即逻辑结构，所取数据必须使程序中的每个语句至少执行一次，判断条件取一次真，取一次假。 </a:t>
            </a:r>
          </a:p>
        </p:txBody>
      </p:sp>
      <p:sp>
        <p:nvSpPr>
          <p:cNvPr id="246788" name="AutoShape 4"/>
          <p:cNvSpPr>
            <a:spLocks noChangeArrowheads="1"/>
          </p:cNvSpPr>
          <p:nvPr/>
        </p:nvSpPr>
        <p:spPr bwMode="auto">
          <a:xfrm>
            <a:off x="3419475" y="3068638"/>
            <a:ext cx="5256213" cy="1873250"/>
          </a:xfrm>
          <a:prstGeom prst="wedgeRoundRectCallout">
            <a:avLst>
              <a:gd name="adj1" fmla="val -7083"/>
              <a:gd name="adj2" fmla="val -88644"/>
              <a:gd name="adj3" fmla="val 16667"/>
            </a:avLst>
          </a:prstGeom>
          <a:solidFill>
            <a:srgbClr val="92D050"/>
          </a:solidFill>
          <a:ln w="15875">
            <a:solidFill>
              <a:srgbClr val="FF6600"/>
            </a:solidFill>
            <a:miter lim="800000"/>
            <a:headEnd type="none" w="sm" len="sm"/>
            <a:tailEnd type="none" w="sm" len="sm"/>
          </a:ln>
        </p:spPr>
        <p:txBody>
          <a:bodyP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eaLnBrk="1" hangingPunct="1">
              <a:lnSpc>
                <a:spcPct val="100000"/>
              </a:lnSpc>
              <a:spcBef>
                <a:spcPct val="0"/>
              </a:spcBef>
              <a:buClrTx/>
              <a:buSzTx/>
              <a:buFontTx/>
              <a:buNone/>
            </a:pPr>
            <a:r>
              <a:rPr lang="zh-CN" altLang="en-US" sz="2000" dirty="0">
                <a:solidFill>
                  <a:srgbClr val="0000FF"/>
                </a:solidFill>
                <a:latin typeface="宋体" charset="-122"/>
              </a:rPr>
              <a:t>唯一解：</a:t>
            </a:r>
            <a:r>
              <a:rPr lang="en-US" altLang="zh-CN" sz="2000" dirty="0">
                <a:solidFill>
                  <a:srgbClr val="CC0000"/>
                </a:solidFill>
                <a:latin typeface="宋体" charset="-122"/>
              </a:rPr>
              <a:t>a1=b1=c1=1,a2=0,b2=1,c2=2</a:t>
            </a:r>
          </a:p>
          <a:p>
            <a:pPr eaLnBrk="1" hangingPunct="1">
              <a:lnSpc>
                <a:spcPct val="100000"/>
              </a:lnSpc>
              <a:spcBef>
                <a:spcPct val="0"/>
              </a:spcBef>
              <a:buClrTx/>
              <a:buSzTx/>
              <a:buFontTx/>
              <a:buNone/>
            </a:pPr>
            <a:r>
              <a:rPr lang="zh-CN" altLang="en-US" sz="2000" dirty="0">
                <a:solidFill>
                  <a:srgbClr val="0000FF"/>
                </a:solidFill>
                <a:latin typeface="宋体" charset="-122"/>
              </a:rPr>
              <a:t>无解：</a:t>
            </a:r>
            <a:r>
              <a:rPr lang="en-US" altLang="zh-CN" sz="2000" dirty="0">
                <a:solidFill>
                  <a:srgbClr val="CC0000"/>
                </a:solidFill>
                <a:latin typeface="宋体" charset="-122"/>
              </a:rPr>
              <a:t>a1=b1=c1=1</a:t>
            </a:r>
            <a:r>
              <a:rPr lang="zh-CN" altLang="en-US" sz="2000" dirty="0">
                <a:solidFill>
                  <a:srgbClr val="CC0000"/>
                </a:solidFill>
                <a:latin typeface="宋体" charset="-122"/>
              </a:rPr>
              <a:t>，</a:t>
            </a:r>
            <a:r>
              <a:rPr lang="en-US" altLang="zh-CN" sz="2000" dirty="0">
                <a:solidFill>
                  <a:srgbClr val="CC0000"/>
                </a:solidFill>
                <a:latin typeface="宋体" charset="-122"/>
              </a:rPr>
              <a:t>a2=b2=1</a:t>
            </a:r>
            <a:r>
              <a:rPr lang="zh-CN" altLang="en-US" sz="2000" dirty="0">
                <a:solidFill>
                  <a:srgbClr val="CC0000"/>
                </a:solidFill>
                <a:latin typeface="宋体" charset="-122"/>
              </a:rPr>
              <a:t>，</a:t>
            </a:r>
            <a:r>
              <a:rPr lang="en-US" altLang="zh-CN" sz="2000" dirty="0">
                <a:solidFill>
                  <a:srgbClr val="CC0000"/>
                </a:solidFill>
                <a:latin typeface="宋体" charset="-122"/>
              </a:rPr>
              <a:t>c2=2</a:t>
            </a:r>
          </a:p>
          <a:p>
            <a:pPr eaLnBrk="1" hangingPunct="1">
              <a:lnSpc>
                <a:spcPct val="100000"/>
              </a:lnSpc>
              <a:spcBef>
                <a:spcPct val="0"/>
              </a:spcBef>
              <a:buClrTx/>
              <a:buSzTx/>
              <a:buFontTx/>
              <a:buNone/>
            </a:pPr>
            <a:r>
              <a:rPr lang="zh-CN" altLang="en-US" sz="2000" dirty="0">
                <a:solidFill>
                  <a:srgbClr val="0000FF"/>
                </a:solidFill>
                <a:latin typeface="宋体" charset="-122"/>
              </a:rPr>
              <a:t>无穷解：</a:t>
            </a:r>
            <a:r>
              <a:rPr lang="en-US" altLang="zh-CN" sz="2000" dirty="0">
                <a:solidFill>
                  <a:srgbClr val="CC0000"/>
                </a:solidFill>
                <a:latin typeface="宋体" charset="-122"/>
              </a:rPr>
              <a:t>a1=b1=c1=1,a2=b2=c2=2</a:t>
            </a:r>
          </a:p>
          <a:p>
            <a:pPr eaLnBrk="1" hangingPunct="1">
              <a:lnSpc>
                <a:spcPct val="100000"/>
              </a:lnSpc>
              <a:spcBef>
                <a:spcPct val="0"/>
              </a:spcBef>
              <a:buClrTx/>
              <a:buSzTx/>
              <a:buFontTx/>
              <a:buNone/>
            </a:pPr>
            <a:r>
              <a:rPr lang="zh-CN" altLang="en-US" sz="2000" dirty="0">
                <a:solidFill>
                  <a:schemeClr val="tx1"/>
                </a:solidFill>
                <a:latin typeface="宋体" charset="-122"/>
              </a:rPr>
              <a:t>不合理系数：</a:t>
            </a:r>
          </a:p>
          <a:p>
            <a:pPr eaLnBrk="1" hangingPunct="1">
              <a:lnSpc>
                <a:spcPct val="100000"/>
              </a:lnSpc>
              <a:spcBef>
                <a:spcPct val="0"/>
              </a:spcBef>
              <a:buClrTx/>
              <a:buSzTx/>
              <a:buFontTx/>
              <a:buNone/>
            </a:pPr>
            <a:r>
              <a:rPr lang="zh-CN" altLang="en-US" sz="2000" dirty="0">
                <a:solidFill>
                  <a:srgbClr val="CC0000"/>
                </a:solidFill>
                <a:latin typeface="宋体" charset="-122"/>
              </a:rPr>
              <a:t> </a:t>
            </a:r>
            <a:r>
              <a:rPr lang="en-US" altLang="zh-CN" sz="2000" dirty="0">
                <a:solidFill>
                  <a:srgbClr val="CC0000"/>
                </a:solidFill>
                <a:latin typeface="宋体" charset="-122"/>
              </a:rPr>
              <a:t>a1=a</a:t>
            </a:r>
            <a:r>
              <a:rPr lang="zh-CN" altLang="en-US" sz="2000" dirty="0">
                <a:solidFill>
                  <a:srgbClr val="CC0000"/>
                </a:solidFill>
                <a:latin typeface="宋体" charset="-122"/>
              </a:rPr>
              <a:t>，</a:t>
            </a:r>
            <a:r>
              <a:rPr lang="en-US" altLang="zh-CN" sz="2000" dirty="0">
                <a:solidFill>
                  <a:srgbClr val="CC0000"/>
                </a:solidFill>
                <a:latin typeface="宋体" charset="-122"/>
              </a:rPr>
              <a:t>b1=5</a:t>
            </a:r>
            <a:r>
              <a:rPr lang="zh-CN" altLang="en-US" sz="2000" dirty="0">
                <a:solidFill>
                  <a:srgbClr val="CC0000"/>
                </a:solidFill>
                <a:latin typeface="宋体" charset="-122"/>
              </a:rPr>
              <a:t>，</a:t>
            </a:r>
            <a:r>
              <a:rPr lang="en-US" altLang="zh-CN" sz="2000" dirty="0">
                <a:solidFill>
                  <a:srgbClr val="CC0000"/>
                </a:solidFill>
                <a:latin typeface="宋体" charset="-122"/>
              </a:rPr>
              <a:t>c1=2</a:t>
            </a:r>
            <a:r>
              <a:rPr lang="zh-CN" altLang="en-US" sz="2000" dirty="0">
                <a:solidFill>
                  <a:srgbClr val="CC0000"/>
                </a:solidFill>
                <a:latin typeface="宋体" charset="-122"/>
              </a:rPr>
              <a:t>，</a:t>
            </a:r>
            <a:r>
              <a:rPr lang="en-US" altLang="zh-CN" sz="2000" dirty="0">
                <a:solidFill>
                  <a:srgbClr val="CC0000"/>
                </a:solidFill>
                <a:latin typeface="宋体" charset="-122"/>
              </a:rPr>
              <a:t>a2=6</a:t>
            </a:r>
            <a:r>
              <a:rPr lang="zh-CN" altLang="en-US" sz="2000" dirty="0">
                <a:solidFill>
                  <a:srgbClr val="CC0000"/>
                </a:solidFill>
                <a:latin typeface="宋体" charset="-122"/>
              </a:rPr>
              <a:t>，</a:t>
            </a:r>
            <a:r>
              <a:rPr lang="en-US" altLang="zh-CN" sz="2000" dirty="0">
                <a:solidFill>
                  <a:srgbClr val="CC0000"/>
                </a:solidFill>
                <a:latin typeface="宋体" charset="-122"/>
              </a:rPr>
              <a:t>b2=b</a:t>
            </a:r>
            <a:r>
              <a:rPr lang="zh-CN" altLang="en-US" sz="2000" dirty="0">
                <a:solidFill>
                  <a:srgbClr val="CC0000"/>
                </a:solidFill>
                <a:latin typeface="宋体" charset="-122"/>
              </a:rPr>
              <a:t>，</a:t>
            </a:r>
            <a:r>
              <a:rPr lang="en-US" altLang="zh-CN" sz="2000" dirty="0">
                <a:solidFill>
                  <a:srgbClr val="CC0000"/>
                </a:solidFill>
                <a:latin typeface="宋体" charset="-122"/>
              </a:rPr>
              <a:t>c2=7</a:t>
            </a:r>
          </a:p>
        </p:txBody>
      </p:sp>
      <p:cxnSp>
        <p:nvCxnSpPr>
          <p:cNvPr id="8" name="直接连接符 7"/>
          <p:cNvCxnSpPr>
            <a:cxnSpLocks noChangeShapeType="1"/>
          </p:cNvCxnSpPr>
          <p:nvPr/>
        </p:nvCxnSpPr>
        <p:spPr bwMode="auto">
          <a:xfrm>
            <a:off x="3571875" y="4429125"/>
            <a:ext cx="1428750" cy="1588"/>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5" name="矩形标注 4"/>
          <p:cNvSpPr/>
          <p:nvPr/>
        </p:nvSpPr>
        <p:spPr bwMode="auto">
          <a:xfrm>
            <a:off x="2209862" y="5562544"/>
            <a:ext cx="6248236" cy="990574"/>
          </a:xfrm>
          <a:prstGeom prst="wedgeRectCallout">
            <a:avLst>
              <a:gd name="adj1" fmla="val -33398"/>
              <a:gd name="adj2" fmla="val -181750"/>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altLang="zh-CN" dirty="0">
                <a:solidFill>
                  <a:srgbClr val="CC0000"/>
                </a:solidFill>
                <a:latin typeface="宋体" charset="-122"/>
              </a:rPr>
              <a:t>d=0</a:t>
            </a:r>
            <a:r>
              <a:rPr lang="zh-CN" altLang="en-US" dirty="0">
                <a:solidFill>
                  <a:srgbClr val="CC0000"/>
                </a:solidFill>
                <a:latin typeface="宋体" charset="-122"/>
              </a:rPr>
              <a:t>时：</a:t>
            </a:r>
            <a:r>
              <a:rPr lang="en-US" altLang="zh-CN" dirty="0">
                <a:solidFill>
                  <a:srgbClr val="CC0000"/>
                </a:solidFill>
                <a:latin typeface="宋体" charset="-122"/>
              </a:rPr>
              <a:t>a1=b1=c1=1</a:t>
            </a:r>
            <a:r>
              <a:rPr lang="zh-CN" altLang="en-US" dirty="0">
                <a:solidFill>
                  <a:srgbClr val="CC0000"/>
                </a:solidFill>
                <a:latin typeface="宋体" charset="-122"/>
              </a:rPr>
              <a:t>，</a:t>
            </a:r>
            <a:r>
              <a:rPr lang="en-US" altLang="zh-CN" dirty="0">
                <a:solidFill>
                  <a:srgbClr val="CC0000"/>
                </a:solidFill>
                <a:latin typeface="宋体" charset="-122"/>
              </a:rPr>
              <a:t>a2=b2=c2=2</a:t>
            </a:r>
            <a:r>
              <a:rPr lang="zh-CN" altLang="en-US" dirty="0">
                <a:solidFill>
                  <a:srgbClr val="CC0000"/>
                </a:solidFill>
                <a:latin typeface="宋体" charset="-122"/>
              </a:rPr>
              <a:t> ，</a:t>
            </a:r>
            <a:r>
              <a:rPr lang="en-US" altLang="zh-CN" dirty="0">
                <a:solidFill>
                  <a:srgbClr val="0000FF"/>
                </a:solidFill>
                <a:latin typeface="宋体" charset="-122"/>
              </a:rPr>
              <a:t>s=“y”</a:t>
            </a:r>
            <a:endParaRPr lang="en-US" altLang="zh-CN" dirty="0">
              <a:solidFill>
                <a:srgbClr val="CC0000"/>
              </a:solidFill>
              <a:latin typeface="宋体" charset="-122"/>
            </a:endParaRPr>
          </a:p>
          <a:p>
            <a:r>
              <a:rPr lang="en-US" altLang="zh-CN" dirty="0">
                <a:solidFill>
                  <a:srgbClr val="CC0000"/>
                </a:solidFill>
                <a:latin typeface="宋体" charset="-122"/>
              </a:rPr>
              <a:t>d≠0</a:t>
            </a:r>
            <a:r>
              <a:rPr lang="zh-CN" altLang="en-US" dirty="0">
                <a:solidFill>
                  <a:srgbClr val="CC0000"/>
                </a:solidFill>
                <a:latin typeface="宋体" charset="-122"/>
              </a:rPr>
              <a:t>时：</a:t>
            </a:r>
            <a:r>
              <a:rPr lang="en-US" altLang="zh-CN" dirty="0">
                <a:solidFill>
                  <a:srgbClr val="CC0000"/>
                </a:solidFill>
                <a:latin typeface="宋体" charset="-122"/>
              </a:rPr>
              <a:t>a1=c1=1</a:t>
            </a:r>
            <a:r>
              <a:rPr lang="zh-CN" altLang="en-US" dirty="0">
                <a:solidFill>
                  <a:srgbClr val="CC0000"/>
                </a:solidFill>
                <a:latin typeface="宋体" charset="-122"/>
              </a:rPr>
              <a:t>，</a:t>
            </a:r>
            <a:r>
              <a:rPr lang="en-US" altLang="zh-CN" dirty="0">
                <a:solidFill>
                  <a:srgbClr val="CC0000"/>
                </a:solidFill>
                <a:latin typeface="宋体" charset="-122"/>
              </a:rPr>
              <a:t>b1=0</a:t>
            </a:r>
            <a:r>
              <a:rPr lang="zh-CN" altLang="en-US" dirty="0">
                <a:solidFill>
                  <a:srgbClr val="CC0000"/>
                </a:solidFill>
                <a:latin typeface="宋体" charset="-122"/>
              </a:rPr>
              <a:t>，</a:t>
            </a:r>
            <a:r>
              <a:rPr lang="en-US" altLang="zh-CN" dirty="0">
                <a:solidFill>
                  <a:srgbClr val="CC0000"/>
                </a:solidFill>
                <a:latin typeface="宋体" charset="-122"/>
              </a:rPr>
              <a:t>a2=0</a:t>
            </a:r>
            <a:r>
              <a:rPr lang="zh-CN" altLang="en-US" dirty="0">
                <a:solidFill>
                  <a:srgbClr val="CC0000"/>
                </a:solidFill>
                <a:latin typeface="宋体" charset="-122"/>
              </a:rPr>
              <a:t>，</a:t>
            </a:r>
            <a:r>
              <a:rPr lang="en-US" altLang="zh-CN" dirty="0">
                <a:solidFill>
                  <a:srgbClr val="CC0000"/>
                </a:solidFill>
                <a:latin typeface="宋体" charset="-122"/>
              </a:rPr>
              <a:t>b2==c2=1</a:t>
            </a:r>
            <a:r>
              <a:rPr lang="zh-CN" altLang="en-US" dirty="0">
                <a:solidFill>
                  <a:srgbClr val="CC0000"/>
                </a:solidFill>
                <a:latin typeface="宋体" charset="-122"/>
              </a:rPr>
              <a:t> ，</a:t>
            </a:r>
            <a:r>
              <a:rPr lang="en-US" altLang="zh-CN" dirty="0">
                <a:solidFill>
                  <a:srgbClr val="0000FF"/>
                </a:solidFill>
                <a:latin typeface="宋体" charset="-122"/>
              </a:rPr>
              <a:t>s=“N”</a:t>
            </a:r>
            <a:endParaRPr lang="en-US" altLang="zh-CN" dirty="0">
              <a:solidFill>
                <a:srgbClr val="CC0000"/>
              </a:solidFill>
              <a:latin typeface="宋体" charset="-122"/>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9366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46787">
                                            <p:txEl>
                                              <p:pRg st="0" end="0"/>
                                            </p:txEl>
                                          </p:spTgt>
                                        </p:tgtEl>
                                        <p:attrNameLst>
                                          <p:attrName>style.visibility</p:attrName>
                                        </p:attrNameLst>
                                      </p:cBhvr>
                                      <p:to>
                                        <p:strVal val="visible"/>
                                      </p:to>
                                    </p:set>
                                    <p:anim calcmode="lin" valueType="num">
                                      <p:cBhvr additive="base">
                                        <p:cTn id="7" dur="500" fill="hold"/>
                                        <p:tgtEl>
                                          <p:spTgt spid="2467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6787">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246787">
                                            <p:txEl>
                                              <p:pRg st="3" end="3"/>
                                            </p:txEl>
                                          </p:spTgt>
                                        </p:tgtEl>
                                        <p:attrNameLst>
                                          <p:attrName>style.visibility</p:attrName>
                                        </p:attrNameLst>
                                      </p:cBhvr>
                                      <p:to>
                                        <p:strVal val="visible"/>
                                      </p:to>
                                    </p:set>
                                    <p:anim calcmode="lin" valueType="num">
                                      <p:cBhvr additive="base">
                                        <p:cTn id="12" dur="500" fill="hold"/>
                                        <p:tgtEl>
                                          <p:spTgt spid="246787">
                                            <p:txEl>
                                              <p:pRg st="3" end="3"/>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467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246787">
                                            <p:txEl>
                                              <p:pRg st="1" end="1"/>
                                            </p:txEl>
                                          </p:spTgt>
                                        </p:tgtEl>
                                        <p:attrNameLst>
                                          <p:attrName>style.visibility</p:attrName>
                                        </p:attrNameLst>
                                      </p:cBhvr>
                                      <p:to>
                                        <p:strVal val="visible"/>
                                      </p:to>
                                    </p:set>
                                    <p:animEffect transition="in" filter="fade">
                                      <p:cBhvr>
                                        <p:cTn id="18" dur="500"/>
                                        <p:tgtEl>
                                          <p:spTgt spid="246787">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246787">
                                            <p:txEl>
                                              <p:pRg st="4" end="4"/>
                                            </p:txEl>
                                          </p:spTgt>
                                        </p:tgtEl>
                                        <p:attrNameLst>
                                          <p:attrName>style.visibility</p:attrName>
                                        </p:attrNameLst>
                                      </p:cBhvr>
                                      <p:to>
                                        <p:strVal val="visible"/>
                                      </p:to>
                                    </p:set>
                                    <p:animEffect transition="in" filter="fade">
                                      <p:cBhvr>
                                        <p:cTn id="23" dur="500"/>
                                        <p:tgtEl>
                                          <p:spTgt spid="246787">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1" nodeType="clickEffect">
                                  <p:stCondLst>
                                    <p:cond delay="0"/>
                                  </p:stCondLst>
                                  <p:childTnLst>
                                    <p:set>
                                      <p:cBhvr>
                                        <p:cTn id="27" dur="1" fill="hold">
                                          <p:stCondLst>
                                            <p:cond delay="0"/>
                                          </p:stCondLst>
                                        </p:cTn>
                                        <p:tgtEl>
                                          <p:spTgt spid="246788"/>
                                        </p:tgtEl>
                                        <p:attrNameLst>
                                          <p:attrName>style.visibility</p:attrName>
                                        </p:attrNameLst>
                                      </p:cBhvr>
                                      <p:to>
                                        <p:strVal val="visible"/>
                                      </p:to>
                                    </p:set>
                                    <p:animEffect transition="in" filter="wipe(up)">
                                      <p:cBhvr>
                                        <p:cTn id="28" dur="500"/>
                                        <p:tgtEl>
                                          <p:spTgt spid="24678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xit" presetSubtype="4" fill="hold" grpId="0" nodeType="clickEffect">
                                  <p:stCondLst>
                                    <p:cond delay="0"/>
                                  </p:stCondLst>
                                  <p:childTnLst>
                                    <p:anim calcmode="lin" valueType="num">
                                      <p:cBhvr additive="base">
                                        <p:cTn id="37" dur="500"/>
                                        <p:tgtEl>
                                          <p:spTgt spid="246788"/>
                                        </p:tgtEl>
                                        <p:attrNameLst>
                                          <p:attrName>ppt_x</p:attrName>
                                        </p:attrNameLst>
                                      </p:cBhvr>
                                      <p:tavLst>
                                        <p:tav tm="0">
                                          <p:val>
                                            <p:strVal val="ppt_x"/>
                                          </p:val>
                                        </p:tav>
                                        <p:tav tm="100000">
                                          <p:val>
                                            <p:strVal val="ppt_x"/>
                                          </p:val>
                                        </p:tav>
                                      </p:tavLst>
                                    </p:anim>
                                    <p:anim calcmode="lin" valueType="num">
                                      <p:cBhvr additive="base">
                                        <p:cTn id="38" dur="500"/>
                                        <p:tgtEl>
                                          <p:spTgt spid="246788"/>
                                        </p:tgtEl>
                                        <p:attrNameLst>
                                          <p:attrName>ppt_y</p:attrName>
                                        </p:attrNameLst>
                                      </p:cBhvr>
                                      <p:tavLst>
                                        <p:tav tm="0">
                                          <p:val>
                                            <p:strVal val="ppt_y"/>
                                          </p:val>
                                        </p:tav>
                                        <p:tav tm="100000">
                                          <p:val>
                                            <p:strVal val="1+ppt_h/2"/>
                                          </p:val>
                                        </p:tav>
                                      </p:tavLst>
                                    </p:anim>
                                    <p:set>
                                      <p:cBhvr>
                                        <p:cTn id="39" dur="1" fill="hold">
                                          <p:stCondLst>
                                            <p:cond delay="499"/>
                                          </p:stCondLst>
                                        </p:cTn>
                                        <p:tgtEl>
                                          <p:spTgt spid="246788"/>
                                        </p:tgtEl>
                                        <p:attrNameLst>
                                          <p:attrName>style.visibility</p:attrName>
                                        </p:attrNameLst>
                                      </p:cBhvr>
                                      <p:to>
                                        <p:strVal val="hidden"/>
                                      </p:to>
                                    </p:set>
                                  </p:childTnLst>
                                </p:cTn>
                              </p:par>
                              <p:par>
                                <p:cTn id="40" presetID="2" presetClass="exit" presetSubtype="4" fill="hold" nodeType="withEffect">
                                  <p:stCondLst>
                                    <p:cond delay="0"/>
                                  </p:stCondLst>
                                  <p:childTnLst>
                                    <p:anim calcmode="lin" valueType="num">
                                      <p:cBhvr additive="base">
                                        <p:cTn id="41" dur="500"/>
                                        <p:tgtEl>
                                          <p:spTgt spid="8"/>
                                        </p:tgtEl>
                                        <p:attrNameLst>
                                          <p:attrName>ppt_x</p:attrName>
                                        </p:attrNameLst>
                                      </p:cBhvr>
                                      <p:tavLst>
                                        <p:tav tm="0">
                                          <p:val>
                                            <p:strVal val="ppt_x"/>
                                          </p:val>
                                        </p:tav>
                                        <p:tav tm="100000">
                                          <p:val>
                                            <p:strVal val="ppt_x"/>
                                          </p:val>
                                        </p:tav>
                                      </p:tavLst>
                                    </p:anim>
                                    <p:anim calcmode="lin" valueType="num">
                                      <p:cBhvr additive="base">
                                        <p:cTn id="42" dur="500"/>
                                        <p:tgtEl>
                                          <p:spTgt spid="8"/>
                                        </p:tgtEl>
                                        <p:attrNameLst>
                                          <p:attrName>ppt_y</p:attrName>
                                        </p:attrNameLst>
                                      </p:cBhvr>
                                      <p:tavLst>
                                        <p:tav tm="0">
                                          <p:val>
                                            <p:strVal val="ppt_y"/>
                                          </p:val>
                                        </p:tav>
                                        <p:tav tm="100000">
                                          <p:val>
                                            <p:strVal val="1+ppt_h/2"/>
                                          </p:val>
                                        </p:tav>
                                      </p:tavLst>
                                    </p:anim>
                                    <p:set>
                                      <p:cBhvr>
                                        <p:cTn id="43" dur="1" fill="hold">
                                          <p:stCondLst>
                                            <p:cond delay="499"/>
                                          </p:stCondLst>
                                        </p:cTn>
                                        <p:tgtEl>
                                          <p:spTgt spid="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ppt_x"/>
                                          </p:val>
                                        </p:tav>
                                        <p:tav tm="100000">
                                          <p:val>
                                            <p:strVal val="#ppt_x"/>
                                          </p:val>
                                        </p:tav>
                                      </p:tavLst>
                                    </p:anim>
                                    <p:anim calcmode="lin" valueType="num">
                                      <p:cBhvr additive="base">
                                        <p:cTn id="4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8" grpId="0" animBg="1"/>
      <p:bldP spid="246788" grpId="1"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Grp="1" noChangeArrowheads="1"/>
          </p:cNvSpPr>
          <p:nvPr>
            <p:ph type="title"/>
          </p:nvPr>
        </p:nvSpPr>
        <p:spPr>
          <a:xfrm>
            <a:off x="914496" y="838268"/>
            <a:ext cx="7415213" cy="838200"/>
          </a:xfrm>
        </p:spPr>
        <p:txBody>
          <a:bodyPr/>
          <a:lstStyle/>
          <a:p>
            <a:pPr eaLnBrk="1" hangingPunct="1"/>
            <a:r>
              <a:rPr lang="zh-CN" altLang="en-US" sz="2400" dirty="0" smtClean="0">
                <a:solidFill>
                  <a:schemeClr val="accent5">
                    <a:lumMod val="25000"/>
                  </a:schemeClr>
                </a:solidFill>
                <a:latin typeface="微软雅黑" panose="020B0503020204020204" pitchFamily="34" charset="-122"/>
                <a:ea typeface="微软雅黑" panose="020B0503020204020204" pitchFamily="34" charset="-122"/>
              </a:rPr>
              <a:t>（</a:t>
            </a:r>
            <a:r>
              <a:rPr lang="en-US" altLang="zh-CN" sz="2400" dirty="0" smtClean="0">
                <a:solidFill>
                  <a:schemeClr val="accent5">
                    <a:lumMod val="25000"/>
                  </a:schemeClr>
                </a:solidFill>
                <a:latin typeface="微软雅黑" panose="020B0503020204020204" pitchFamily="34" charset="-122"/>
                <a:ea typeface="微软雅黑" panose="020B0503020204020204" pitchFamily="34" charset="-122"/>
              </a:rPr>
              <a:t>2</a:t>
            </a:r>
            <a:r>
              <a:rPr lang="zh-CN" altLang="en-US" sz="2400" dirty="0" smtClean="0">
                <a:solidFill>
                  <a:schemeClr val="accent5">
                    <a:lumMod val="25000"/>
                  </a:schemeClr>
                </a:solidFill>
                <a:latin typeface="微软雅黑" panose="020B0503020204020204" pitchFamily="34" charset="-122"/>
                <a:ea typeface="微软雅黑" panose="020B0503020204020204" pitchFamily="34" charset="-122"/>
              </a:rPr>
              <a:t>）测试步骤</a:t>
            </a:r>
          </a:p>
        </p:txBody>
      </p:sp>
      <p:sp>
        <p:nvSpPr>
          <p:cNvPr id="99331" name="Rectangle 3"/>
          <p:cNvSpPr>
            <a:spLocks noGrp="1" noChangeArrowheads="1"/>
          </p:cNvSpPr>
          <p:nvPr>
            <p:ph type="body" idx="1"/>
          </p:nvPr>
        </p:nvSpPr>
        <p:spPr>
          <a:xfrm>
            <a:off x="1331913" y="1844675"/>
            <a:ext cx="7200900" cy="4392613"/>
          </a:xfrm>
        </p:spPr>
        <p:txBody>
          <a:bodyPr/>
          <a:lstStyle/>
          <a:p>
            <a:pPr eaLnBrk="1" hangingPunct="1">
              <a:lnSpc>
                <a:spcPct val="90000"/>
              </a:lnSpc>
            </a:pPr>
            <a:r>
              <a:rPr lang="zh-CN" altLang="en-US" sz="2400" dirty="0" smtClean="0">
                <a:latin typeface="微软雅黑" panose="020B0503020204020204" pitchFamily="34" charset="-122"/>
                <a:ea typeface="微软雅黑" panose="020B0503020204020204" pitchFamily="34" charset="-122"/>
              </a:rPr>
              <a:t>一个复杂的程序包括若干个子程序模块和模块之间的接口。</a:t>
            </a:r>
          </a:p>
          <a:p>
            <a:pPr eaLnBrk="1" hangingPunct="1">
              <a:lnSpc>
                <a:spcPct val="90000"/>
              </a:lnSpc>
            </a:pPr>
            <a:r>
              <a:rPr lang="zh-CN" altLang="en-US" sz="2400" dirty="0" smtClean="0">
                <a:latin typeface="微软雅黑" panose="020B0503020204020204" pitchFamily="34" charset="-122"/>
                <a:ea typeface="微软雅黑" panose="020B0503020204020204" pitchFamily="34" charset="-122"/>
              </a:rPr>
              <a:t>测试时要制定出测试规划： 环境、步骤、范围、进度及所用软硬件资源等。</a:t>
            </a:r>
          </a:p>
          <a:p>
            <a:pPr lvl="1" eaLnBrk="1" hangingPunct="1">
              <a:lnSpc>
                <a:spcPct val="90000"/>
              </a:lnSpc>
              <a:buFontTx/>
              <a:buNone/>
            </a:pPr>
            <a:endParaRPr lang="zh-CN" altLang="en-US" sz="2400" dirty="0" smtClean="0">
              <a:solidFill>
                <a:schemeClr val="tx1"/>
              </a:solidFill>
              <a:latin typeface="微软雅黑" panose="020B0503020204020204" pitchFamily="34" charset="-122"/>
              <a:ea typeface="微软雅黑" panose="020B0503020204020204" pitchFamily="34" charset="-122"/>
              <a:sym typeface="Wingdings" pitchFamily="2" charset="2"/>
            </a:endParaRPr>
          </a:p>
          <a:p>
            <a:pPr lvl="1" eaLnBrk="1" hangingPunct="1">
              <a:lnSpc>
                <a:spcPct val="90000"/>
              </a:lnSpc>
              <a:buFontTx/>
              <a:buNone/>
            </a:pPr>
            <a:r>
              <a:rPr lang="zh-CN" altLang="en-US" sz="2400" dirty="0" smtClean="0">
                <a:solidFill>
                  <a:schemeClr val="tx1"/>
                </a:solidFill>
                <a:latin typeface="微软雅黑" panose="020B0503020204020204" pitchFamily="34" charset="-122"/>
                <a:ea typeface="微软雅黑" panose="020B0503020204020204" pitchFamily="34" charset="-122"/>
                <a:sym typeface="Wingdings" pitchFamily="2" charset="2"/>
              </a:rPr>
              <a:t> </a:t>
            </a:r>
            <a:r>
              <a:rPr lang="zh-CN" altLang="en-US" sz="2400" dirty="0" smtClean="0">
                <a:solidFill>
                  <a:srgbClr val="FF0000"/>
                </a:solidFill>
                <a:latin typeface="微软雅黑" panose="020B0503020204020204" pitchFamily="34" charset="-122"/>
                <a:ea typeface="微软雅黑" panose="020B0503020204020204" pitchFamily="34" charset="-122"/>
              </a:rPr>
              <a:t>模块测试</a:t>
            </a:r>
          </a:p>
          <a:p>
            <a:pPr lvl="1" eaLnBrk="1" hangingPunct="1">
              <a:lnSpc>
                <a:spcPct val="90000"/>
              </a:lnSpc>
              <a:buFontTx/>
              <a:buNone/>
            </a:pPr>
            <a:endParaRPr lang="zh-CN" altLang="en-US" sz="2400" dirty="0" smtClean="0">
              <a:latin typeface="微软雅黑" panose="020B0503020204020204" pitchFamily="34" charset="-122"/>
              <a:ea typeface="微软雅黑" panose="020B0503020204020204" pitchFamily="34" charset="-122"/>
            </a:endParaRPr>
          </a:p>
          <a:p>
            <a:pPr lvl="1" eaLnBrk="1" hangingPunct="1">
              <a:lnSpc>
                <a:spcPct val="90000"/>
              </a:lnSpc>
              <a:buFontTx/>
              <a:buNone/>
            </a:pPr>
            <a:r>
              <a:rPr lang="zh-CN" altLang="en-US" sz="2400" dirty="0" smtClean="0">
                <a:solidFill>
                  <a:schemeClr val="tx1"/>
                </a:solidFill>
                <a:latin typeface="微软雅黑" panose="020B0503020204020204" pitchFamily="34" charset="-122"/>
                <a:ea typeface="微软雅黑" panose="020B0503020204020204" pitchFamily="34" charset="-122"/>
                <a:sym typeface="Wingdings" pitchFamily="2" charset="2"/>
              </a:rPr>
              <a:t> </a:t>
            </a:r>
            <a:r>
              <a:rPr lang="zh-CN" altLang="en-US" sz="2400" dirty="0" smtClean="0">
                <a:solidFill>
                  <a:srgbClr val="FF0000"/>
                </a:solidFill>
                <a:latin typeface="微软雅黑" panose="020B0503020204020204" pitchFamily="34" charset="-122"/>
                <a:ea typeface="微软雅黑" panose="020B0503020204020204" pitchFamily="34" charset="-122"/>
              </a:rPr>
              <a:t>整体测试</a:t>
            </a:r>
            <a:endParaRPr lang="zh-CN" altLang="en-US" sz="2400" dirty="0" smtClean="0">
              <a:latin typeface="微软雅黑" panose="020B0503020204020204" pitchFamily="34" charset="-122"/>
              <a:ea typeface="微软雅黑" panose="020B0503020204020204" pitchFamily="34" charset="-122"/>
            </a:endParaRPr>
          </a:p>
        </p:txBody>
      </p:sp>
      <p:grpSp>
        <p:nvGrpSpPr>
          <p:cNvPr id="2" name="Group 9"/>
          <p:cNvGrpSpPr>
            <a:grpSpLocks/>
          </p:cNvGrpSpPr>
          <p:nvPr/>
        </p:nvGrpSpPr>
        <p:grpSpPr bwMode="auto">
          <a:xfrm>
            <a:off x="3757669" y="3504308"/>
            <a:ext cx="2952750" cy="611336"/>
            <a:chOff x="2064" y="2103"/>
            <a:chExt cx="1814" cy="276"/>
          </a:xfrm>
        </p:grpSpPr>
        <p:sp>
          <p:nvSpPr>
            <p:cNvPr id="34826" name="Rectangle 5"/>
            <p:cNvSpPr>
              <a:spLocks noChangeArrowheads="1"/>
            </p:cNvSpPr>
            <p:nvPr/>
          </p:nvSpPr>
          <p:spPr bwMode="auto">
            <a:xfrm>
              <a:off x="2290" y="2103"/>
              <a:ext cx="1588" cy="276"/>
            </a:xfrm>
            <a:prstGeom prst="rect">
              <a:avLst/>
            </a:prstGeom>
            <a:noFill/>
            <a:ln w="15875">
              <a:solidFill>
                <a:srgbClr val="339966"/>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eaLnBrk="1" hangingPunct="1">
                <a:lnSpc>
                  <a:spcPct val="100000"/>
                </a:lnSpc>
                <a:spcBef>
                  <a:spcPct val="0"/>
                </a:spcBef>
                <a:buClrTx/>
                <a:buSzTx/>
                <a:buFontTx/>
                <a:buNone/>
              </a:pPr>
              <a:r>
                <a:rPr lang="zh-CN" altLang="en-US" sz="2200" dirty="0">
                  <a:solidFill>
                    <a:schemeClr val="tx1"/>
                  </a:solidFill>
                  <a:latin typeface="微软雅黑" panose="020B0503020204020204" pitchFamily="34" charset="-122"/>
                  <a:ea typeface="微软雅黑" panose="020B0503020204020204" pitchFamily="34" charset="-122"/>
                </a:rPr>
                <a:t>多采用</a:t>
              </a:r>
              <a:r>
                <a:rPr lang="zh-CN" altLang="en-US" sz="2200" dirty="0">
                  <a:solidFill>
                    <a:srgbClr val="0000FF"/>
                  </a:solidFill>
                  <a:latin typeface="微软雅黑" panose="020B0503020204020204" pitchFamily="34" charset="-122"/>
                  <a:ea typeface="微软雅黑" panose="020B0503020204020204" pitchFamily="34" charset="-122"/>
                </a:rPr>
                <a:t>白盒测试</a:t>
              </a:r>
              <a:endParaRPr lang="zh-CN" altLang="en-US" sz="2200" dirty="0">
                <a:latin typeface="微软雅黑" panose="020B0503020204020204" pitchFamily="34" charset="-122"/>
                <a:ea typeface="微软雅黑" panose="020B0503020204020204" pitchFamily="34" charset="-122"/>
              </a:endParaRPr>
            </a:p>
          </p:txBody>
        </p:sp>
        <p:sp>
          <p:nvSpPr>
            <p:cNvPr id="34827" name="AutoShape 7"/>
            <p:cNvSpPr>
              <a:spLocks noChangeArrowheads="1"/>
            </p:cNvSpPr>
            <p:nvPr/>
          </p:nvSpPr>
          <p:spPr bwMode="auto">
            <a:xfrm>
              <a:off x="2064" y="2251"/>
              <a:ext cx="181" cy="45"/>
            </a:xfrm>
            <a:prstGeom prst="rightArrow">
              <a:avLst>
                <a:gd name="adj1" fmla="val 50000"/>
                <a:gd name="adj2" fmla="val 100556"/>
              </a:avLst>
            </a:prstGeom>
            <a:solidFill>
              <a:srgbClr val="339966"/>
            </a:solidFill>
            <a:ln w="15875">
              <a:solidFill>
                <a:schemeClr val="tx1"/>
              </a:solidFill>
              <a:miter lim="800000"/>
              <a:headEnd type="none" w="sm" len="sm"/>
              <a:tailEnd type="none" w="sm" len="sm"/>
            </a:ln>
          </p:spPr>
          <p:txBody>
            <a:bodyPr wrap="none" anchor="ct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just" eaLnBrk="1" hangingPunct="1">
                <a:buFont typeface="Wingdings" pitchFamily="2" charset="2"/>
                <a:buNone/>
              </a:pPr>
              <a:endParaRPr lang="zh-CN" altLang="en-US" sz="1800">
                <a:solidFill>
                  <a:schemeClr val="tx1"/>
                </a:solidFill>
                <a:latin typeface="宋体" charset="-122"/>
              </a:endParaRPr>
            </a:p>
          </p:txBody>
        </p:sp>
      </p:grpSp>
      <p:grpSp>
        <p:nvGrpSpPr>
          <p:cNvPr id="3" name="Group 10"/>
          <p:cNvGrpSpPr>
            <a:grpSpLocks/>
          </p:cNvGrpSpPr>
          <p:nvPr/>
        </p:nvGrpSpPr>
        <p:grpSpPr bwMode="auto">
          <a:xfrm>
            <a:off x="3793959" y="4331997"/>
            <a:ext cx="4752975" cy="807225"/>
            <a:chOff x="2064" y="2614"/>
            <a:chExt cx="2993" cy="363"/>
          </a:xfrm>
        </p:grpSpPr>
        <p:sp>
          <p:nvSpPr>
            <p:cNvPr id="34824" name="Rectangle 6"/>
            <p:cNvSpPr>
              <a:spLocks noChangeArrowheads="1"/>
            </p:cNvSpPr>
            <p:nvPr/>
          </p:nvSpPr>
          <p:spPr bwMode="auto">
            <a:xfrm>
              <a:off x="2290" y="2614"/>
              <a:ext cx="2767" cy="363"/>
            </a:xfrm>
            <a:prstGeom prst="rect">
              <a:avLst/>
            </a:prstGeom>
            <a:noFill/>
            <a:ln w="15875">
              <a:solidFill>
                <a:srgbClr val="FF66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eaLnBrk="1" hangingPunct="1">
                <a:lnSpc>
                  <a:spcPct val="100000"/>
                </a:lnSpc>
                <a:spcBef>
                  <a:spcPct val="0"/>
                </a:spcBef>
                <a:buClrTx/>
                <a:buSzTx/>
                <a:buFontTx/>
                <a:buNone/>
              </a:pPr>
              <a:r>
                <a:rPr lang="zh-CN" altLang="en-US" sz="2200" dirty="0">
                  <a:latin typeface="微软雅黑" panose="020B0503020204020204" pitchFamily="34" charset="-122"/>
                  <a:ea typeface="微软雅黑" panose="020B0503020204020204" pitchFamily="34" charset="-122"/>
                </a:rPr>
                <a:t>以</a:t>
              </a:r>
              <a:r>
                <a:rPr lang="zh-CN" altLang="en-US" sz="2200" dirty="0">
                  <a:solidFill>
                    <a:srgbClr val="0000FF"/>
                  </a:solidFill>
                  <a:latin typeface="微软雅黑" panose="020B0503020204020204" pitchFamily="34" charset="-122"/>
                  <a:ea typeface="微软雅黑" panose="020B0503020204020204" pitchFamily="34" charset="-122"/>
                </a:rPr>
                <a:t>黑盒测试</a:t>
              </a:r>
              <a:r>
                <a:rPr lang="zh-CN" altLang="en-US" sz="2200" dirty="0">
                  <a:latin typeface="微软雅黑" panose="020B0503020204020204" pitchFamily="34" charset="-122"/>
                  <a:ea typeface="微软雅黑" panose="020B0503020204020204" pitchFamily="34" charset="-122"/>
                </a:rPr>
                <a:t>为主，辅以</a:t>
              </a:r>
              <a:r>
                <a:rPr lang="zh-CN" altLang="en-US" sz="2200" dirty="0">
                  <a:solidFill>
                    <a:srgbClr val="0000FF"/>
                  </a:solidFill>
                  <a:latin typeface="微软雅黑" panose="020B0503020204020204" pitchFamily="34" charset="-122"/>
                  <a:ea typeface="微软雅黑" panose="020B0503020204020204" pitchFamily="34" charset="-122"/>
                </a:rPr>
                <a:t>白盒测试</a:t>
              </a:r>
              <a:endParaRPr lang="zh-CN" altLang="en-US" sz="2200" dirty="0">
                <a:latin typeface="微软雅黑" panose="020B0503020204020204" pitchFamily="34" charset="-122"/>
                <a:ea typeface="微软雅黑" panose="020B0503020204020204" pitchFamily="34" charset="-122"/>
              </a:endParaRPr>
            </a:p>
          </p:txBody>
        </p:sp>
        <p:sp>
          <p:nvSpPr>
            <p:cNvPr id="34825" name="AutoShape 8"/>
            <p:cNvSpPr>
              <a:spLocks noChangeArrowheads="1"/>
            </p:cNvSpPr>
            <p:nvPr/>
          </p:nvSpPr>
          <p:spPr bwMode="auto">
            <a:xfrm>
              <a:off x="2064" y="2795"/>
              <a:ext cx="181" cy="45"/>
            </a:xfrm>
            <a:prstGeom prst="rightArrow">
              <a:avLst>
                <a:gd name="adj1" fmla="val 50000"/>
                <a:gd name="adj2" fmla="val 100556"/>
              </a:avLst>
            </a:prstGeom>
            <a:solidFill>
              <a:srgbClr val="339966"/>
            </a:solidFill>
            <a:ln w="15875">
              <a:solidFill>
                <a:schemeClr val="tx1"/>
              </a:solidFill>
              <a:miter lim="800000"/>
              <a:headEnd type="none" w="sm" len="sm"/>
              <a:tailEnd type="none" w="sm" len="sm"/>
            </a:ln>
          </p:spPr>
          <p:txBody>
            <a:bodyPr wrap="none" anchor="ct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just" eaLnBrk="1" hangingPunct="1">
                <a:buFont typeface="Wingdings" pitchFamily="2" charset="2"/>
                <a:buNone/>
              </a:pPr>
              <a:endParaRPr lang="zh-CN" altLang="en-US" sz="1800">
                <a:solidFill>
                  <a:schemeClr val="tx1"/>
                </a:solidFill>
                <a:latin typeface="宋体" charset="-122"/>
              </a:endParaRPr>
            </a:p>
          </p:txBody>
        </p:sp>
      </p:grpSp>
    </p:spTree>
    <p:extLst>
      <p:ext uri="{BB962C8B-B14F-4D97-AF65-F5344CB8AC3E}">
        <p14:creationId xmlns:p14="http://schemas.microsoft.com/office/powerpoint/2010/main" val="4290568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 calcmode="lin" valueType="num">
                                      <p:cBhvr additive="base">
                                        <p:cTn id="7" dur="500" fill="hold"/>
                                        <p:tgtEl>
                                          <p:spTgt spid="9933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93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99331">
                                            <p:txEl>
                                              <p:pRg st="1" end="1"/>
                                            </p:txEl>
                                          </p:spTgt>
                                        </p:tgtEl>
                                        <p:attrNameLst>
                                          <p:attrName>style.visibility</p:attrName>
                                        </p:attrNameLst>
                                      </p:cBhvr>
                                      <p:to>
                                        <p:strVal val="visible"/>
                                      </p:to>
                                    </p:set>
                                    <p:anim calcmode="lin" valueType="num">
                                      <p:cBhvr additive="base">
                                        <p:cTn id="13" dur="500" fill="hold"/>
                                        <p:tgtEl>
                                          <p:spTgt spid="9933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9331">
                                            <p:txEl>
                                              <p:pRg st="1" end="1"/>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5" presetClass="entr" presetSubtype="10" fill="hold" nodeType="afterEffect">
                                  <p:stCondLst>
                                    <p:cond delay="0"/>
                                  </p:stCondLst>
                                  <p:childTnLst>
                                    <p:set>
                                      <p:cBhvr>
                                        <p:cTn id="17" dur="1" fill="hold">
                                          <p:stCondLst>
                                            <p:cond delay="0"/>
                                          </p:stCondLst>
                                        </p:cTn>
                                        <p:tgtEl>
                                          <p:spTgt spid="99331">
                                            <p:txEl>
                                              <p:pRg st="3" end="3"/>
                                            </p:txEl>
                                          </p:spTgt>
                                        </p:tgtEl>
                                        <p:attrNameLst>
                                          <p:attrName>style.visibility</p:attrName>
                                        </p:attrNameLst>
                                      </p:cBhvr>
                                      <p:to>
                                        <p:strVal val="visible"/>
                                      </p:to>
                                    </p:set>
                                    <p:animEffect transition="in" filter="checkerboard(across)">
                                      <p:cBhvr>
                                        <p:cTn id="18" dur="1000"/>
                                        <p:tgtEl>
                                          <p:spTgt spid="99331">
                                            <p:txEl>
                                              <p:pRg st="3" end="3"/>
                                            </p:txEl>
                                          </p:spTgt>
                                        </p:tgtEl>
                                      </p:cBhvr>
                                    </p:animEffect>
                                  </p:childTnLst>
                                </p:cTn>
                              </p:par>
                            </p:childTnLst>
                          </p:cTn>
                        </p:par>
                        <p:par>
                          <p:cTn id="19" fill="hold" nodeType="afterGroup">
                            <p:stCondLst>
                              <p:cond delay="1500"/>
                            </p:stCondLst>
                            <p:childTnLst>
                              <p:par>
                                <p:cTn id="20" presetID="5" presetClass="entr" presetSubtype="10" fill="hold" nodeType="afterEffect">
                                  <p:stCondLst>
                                    <p:cond delay="0"/>
                                  </p:stCondLst>
                                  <p:childTnLst>
                                    <p:set>
                                      <p:cBhvr>
                                        <p:cTn id="21" dur="1" fill="hold">
                                          <p:stCondLst>
                                            <p:cond delay="0"/>
                                          </p:stCondLst>
                                        </p:cTn>
                                        <p:tgtEl>
                                          <p:spTgt spid="99331">
                                            <p:txEl>
                                              <p:pRg st="5" end="5"/>
                                            </p:txEl>
                                          </p:spTgt>
                                        </p:tgtEl>
                                        <p:attrNameLst>
                                          <p:attrName>style.visibility</p:attrName>
                                        </p:attrNameLst>
                                      </p:cBhvr>
                                      <p:to>
                                        <p:strVal val="visible"/>
                                      </p:to>
                                    </p:set>
                                    <p:animEffect transition="in" filter="checkerboard(across)">
                                      <p:cBhvr>
                                        <p:cTn id="22" dur="1000"/>
                                        <p:tgtEl>
                                          <p:spTgt spid="99331">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902" y="609674"/>
            <a:ext cx="7924800" cy="768350"/>
          </a:xfrm>
        </p:spPr>
        <p:txBody>
          <a:bodyPr/>
          <a:lstStyle/>
          <a:p>
            <a:pPr>
              <a:spcBef>
                <a:spcPct val="20000"/>
              </a:spcBef>
              <a:buClr>
                <a:schemeClr val="tx1"/>
              </a:buClr>
              <a:buSzPct val="75000"/>
              <a:defRPr/>
            </a:pPr>
            <a:r>
              <a:rPr lang="en-US" altLang="zh-CN" sz="3600" dirty="0" smtClean="0">
                <a:solidFill>
                  <a:schemeClr val="tx1"/>
                </a:solidFill>
                <a:latin typeface="黑体" panose="02010609060101010101" pitchFamily="49" charset="-122"/>
                <a:ea typeface="黑体" panose="02010609060101010101" pitchFamily="49" charset="-122"/>
                <a:cs typeface="+mn-cs"/>
              </a:rPr>
              <a:t>4.4.2</a:t>
            </a:r>
            <a:r>
              <a:rPr lang="zh-CN" altLang="en-US" sz="3600" dirty="0" smtClean="0">
                <a:solidFill>
                  <a:schemeClr val="tx1"/>
                </a:solidFill>
                <a:latin typeface="黑体" panose="02010609060101010101" pitchFamily="49" charset="-122"/>
                <a:ea typeface="黑体" panose="02010609060101010101" pitchFamily="49" charset="-122"/>
                <a:cs typeface="+mn-cs"/>
              </a:rPr>
              <a:t>程序</a:t>
            </a:r>
            <a:r>
              <a:rPr lang="zh-CN" altLang="en-US" sz="3600" dirty="0">
                <a:solidFill>
                  <a:schemeClr val="tx1"/>
                </a:solidFill>
                <a:latin typeface="黑体" panose="02010609060101010101" pitchFamily="49" charset="-122"/>
                <a:ea typeface="黑体" panose="02010609060101010101" pitchFamily="49" charset="-122"/>
                <a:cs typeface="+mn-cs"/>
              </a:rPr>
              <a:t>调试</a:t>
            </a:r>
          </a:p>
        </p:txBody>
      </p:sp>
      <p:sp>
        <p:nvSpPr>
          <p:cNvPr id="3" name="内容占位符 2"/>
          <p:cNvSpPr>
            <a:spLocks noGrp="1"/>
          </p:cNvSpPr>
          <p:nvPr>
            <p:ph idx="1"/>
          </p:nvPr>
        </p:nvSpPr>
        <p:spPr>
          <a:xfrm>
            <a:off x="762100" y="1524051"/>
            <a:ext cx="7695998" cy="1371564"/>
          </a:xfrm>
        </p:spPr>
        <p:txBody>
          <a:bodyPr/>
          <a:lstStyle/>
          <a:p>
            <a:pPr>
              <a:defRPr/>
            </a:pPr>
            <a:r>
              <a:rPr lang="zh-CN" altLang="en-US" sz="2400" dirty="0" smtClean="0">
                <a:latin typeface="微软雅黑" panose="020B0503020204020204" pitchFamily="34" charset="-122"/>
                <a:ea typeface="微软雅黑" panose="020B0503020204020204" pitchFamily="34" charset="-122"/>
              </a:rPr>
              <a:t>程序</a:t>
            </a:r>
            <a:r>
              <a:rPr lang="zh-CN" altLang="en-US" sz="2400" dirty="0">
                <a:latin typeface="微软雅黑" panose="020B0503020204020204" pitchFamily="34" charset="-122"/>
                <a:ea typeface="微软雅黑" panose="020B0503020204020204" pitchFamily="34" charset="-122"/>
              </a:rPr>
              <a:t>调试的任务是进一步诊断和改正程序中的</a:t>
            </a:r>
            <a:r>
              <a:rPr lang="zh-CN" altLang="en-US" sz="2400" dirty="0" smtClean="0">
                <a:latin typeface="微软雅黑" panose="020B0503020204020204" pitchFamily="34" charset="-122"/>
                <a:ea typeface="微软雅黑" panose="020B0503020204020204" pitchFamily="34" charset="-122"/>
              </a:rPr>
              <a:t>错误（一般</a:t>
            </a:r>
            <a:r>
              <a:rPr lang="zh-CN" altLang="en-US" sz="2400" dirty="0">
                <a:latin typeface="微软雅黑" panose="020B0503020204020204" pitchFamily="34" charset="-122"/>
                <a:ea typeface="微软雅黑" panose="020B0503020204020204" pitchFamily="34" charset="-122"/>
              </a:rPr>
              <a:t>是测试时发现的错误</a:t>
            </a:r>
            <a:r>
              <a:rPr lang="zh-CN" altLang="en-US" sz="2400" dirty="0" smtClean="0">
                <a:latin typeface="微软雅黑" panose="020B0503020204020204" pitchFamily="34" charset="-122"/>
                <a:ea typeface="微软雅黑" panose="020B0503020204020204" pitchFamily="34" charset="-122"/>
              </a:rPr>
              <a:t>），</a:t>
            </a:r>
            <a:r>
              <a:rPr lang="zh-CN" altLang="en-US" sz="2400" dirty="0" smtClean="0">
                <a:solidFill>
                  <a:srgbClr val="C00000"/>
                </a:solidFill>
                <a:latin typeface="微软雅黑" panose="020B0503020204020204" pitchFamily="34" charset="-122"/>
                <a:ea typeface="微软雅黑" panose="020B0503020204020204" pitchFamily="34" charset="-122"/>
              </a:rPr>
              <a:t>调试</a:t>
            </a:r>
            <a:r>
              <a:rPr lang="zh-CN" altLang="en-US" sz="2400" dirty="0">
                <a:solidFill>
                  <a:srgbClr val="C00000"/>
                </a:solidFill>
                <a:latin typeface="微软雅黑" panose="020B0503020204020204" pitchFamily="34" charset="-122"/>
                <a:ea typeface="微软雅黑" panose="020B0503020204020204" pitchFamily="34" charset="-122"/>
              </a:rPr>
              <a:t>是通过现象找出潜在原因的分析过程</a:t>
            </a:r>
            <a:r>
              <a:rPr lang="zh-CN" altLang="en-US" sz="2400" dirty="0">
                <a:latin typeface="微软雅黑" panose="020B0503020204020204" pitchFamily="34" charset="-122"/>
                <a:ea typeface="微软雅黑" panose="020B0503020204020204" pitchFamily="34" charset="-122"/>
              </a:rPr>
              <a:t>，技巧性很</a:t>
            </a:r>
            <a:r>
              <a:rPr lang="zh-CN" altLang="en-US" sz="2400" dirty="0" smtClean="0">
                <a:latin typeface="微软雅黑" panose="020B0503020204020204" pitchFamily="34" charset="-122"/>
                <a:ea typeface="微软雅黑" panose="020B0503020204020204" pitchFamily="34" charset="-122"/>
              </a:rPr>
              <a:t>强。</a:t>
            </a:r>
            <a:endParaRPr lang="en-US" altLang="zh-CN" sz="2400" dirty="0" smtClean="0">
              <a:latin typeface="微软雅黑" panose="020B0503020204020204" pitchFamily="34" charset="-122"/>
              <a:ea typeface="微软雅黑" panose="020B0503020204020204" pitchFamily="34" charset="-122"/>
            </a:endParaRPr>
          </a:p>
          <a:p>
            <a:pPr>
              <a:defRPr/>
            </a:pPr>
            <a:endParaRPr lang="en-US" altLang="zh-CN" sz="2400" dirty="0" smtClean="0">
              <a:latin typeface="宋体" pitchFamily="2" charset="-122"/>
            </a:endParaRPr>
          </a:p>
          <a:p>
            <a:pPr>
              <a:defRPr/>
            </a:pPr>
            <a:endParaRPr lang="en-US" altLang="zh-CN" sz="2400" dirty="0">
              <a:latin typeface="宋体" pitchFamily="2" charset="-122"/>
            </a:endParaRPr>
          </a:p>
        </p:txBody>
      </p:sp>
      <p:sp>
        <p:nvSpPr>
          <p:cNvPr id="4" name="TextBox 3"/>
          <p:cNvSpPr txBox="1"/>
          <p:nvPr/>
        </p:nvSpPr>
        <p:spPr>
          <a:xfrm>
            <a:off x="1005264" y="2819416"/>
            <a:ext cx="7772196" cy="2954655"/>
          </a:xfrm>
          <a:prstGeom prst="rect">
            <a:avLst/>
          </a:prstGeom>
          <a:noFill/>
        </p:spPr>
        <p:txBody>
          <a:bodyPr wrap="square" rtlCol="0">
            <a:spAutoFit/>
          </a:bodyPr>
          <a:lstStyle/>
          <a:p>
            <a:pPr>
              <a:defRPr/>
            </a:pPr>
            <a:r>
              <a:rPr lang="zh-CN" altLang="en-US" sz="2400" dirty="0">
                <a:latin typeface="微软雅黑" panose="020B0503020204020204" pitchFamily="34" charset="-122"/>
                <a:ea typeface="微软雅黑" panose="020B0503020204020204" pitchFamily="34" charset="-122"/>
              </a:rPr>
              <a:t>程序调试步骤如下：</a:t>
            </a:r>
          </a:p>
          <a:p>
            <a:pPr>
              <a:defRPr/>
            </a:pPr>
            <a:r>
              <a:rPr lang="zh-CN" altLang="en-US" sz="2400" dirty="0">
                <a:latin typeface="微软雅黑" panose="020B0503020204020204" pitchFamily="34" charset="-122"/>
                <a:ea typeface="微软雅黑" panose="020B0503020204020204" pitchFamily="34" charset="-122"/>
              </a:rPr>
              <a:t>① 对测试发现的错误现象进行分析，</a:t>
            </a:r>
            <a:r>
              <a:rPr lang="zh-CN" altLang="en-US" sz="2400" dirty="0">
                <a:solidFill>
                  <a:srgbClr val="FF0000"/>
                </a:solidFill>
                <a:latin typeface="微软雅黑" panose="020B0503020204020204" pitchFamily="34" charset="-122"/>
                <a:ea typeface="微软雅黑" panose="020B0503020204020204" pitchFamily="34" charset="-122"/>
              </a:rPr>
              <a:t>确定程序中的出错位置。</a:t>
            </a:r>
          </a:p>
          <a:p>
            <a:pPr>
              <a:defRPr/>
            </a:pPr>
            <a:r>
              <a:rPr lang="zh-CN" altLang="en-US" sz="2400" dirty="0">
                <a:latin typeface="微软雅黑" panose="020B0503020204020204" pitchFamily="34" charset="-122"/>
                <a:ea typeface="微软雅黑" panose="020B0503020204020204" pitchFamily="34" charset="-122"/>
              </a:rPr>
              <a:t>② 研究有关部分的程序，</a:t>
            </a:r>
            <a:r>
              <a:rPr lang="zh-CN" altLang="en-US" sz="2400" dirty="0">
                <a:solidFill>
                  <a:srgbClr val="FF0000"/>
                </a:solidFill>
                <a:latin typeface="微软雅黑" panose="020B0503020204020204" pitchFamily="34" charset="-122"/>
                <a:ea typeface="微软雅黑" panose="020B0503020204020204" pitchFamily="34" charset="-122"/>
              </a:rPr>
              <a:t>找出错误的内在原因</a:t>
            </a:r>
            <a:r>
              <a:rPr lang="zh-CN" altLang="en-US" sz="2400" dirty="0">
                <a:latin typeface="微软雅黑" panose="020B0503020204020204" pitchFamily="34" charset="-122"/>
                <a:ea typeface="微软雅黑" panose="020B0503020204020204" pitchFamily="34" charset="-122"/>
              </a:rPr>
              <a:t>（有的错误不一定是编码错误，可能是设计错误）。</a:t>
            </a:r>
            <a:endParaRPr lang="en-US" altLang="zh-CN" sz="2400" dirty="0">
              <a:latin typeface="微软雅黑" panose="020B0503020204020204" pitchFamily="34" charset="-122"/>
              <a:ea typeface="微软雅黑" panose="020B0503020204020204" pitchFamily="34" charset="-122"/>
            </a:endParaRPr>
          </a:p>
          <a:p>
            <a:pPr>
              <a:defRPr/>
            </a:pPr>
            <a:r>
              <a:rPr lang="zh-CN" altLang="en-US" sz="2400" dirty="0">
                <a:latin typeface="微软雅黑" panose="020B0503020204020204" pitchFamily="34" charset="-122"/>
                <a:ea typeface="微软雅黑" panose="020B0503020204020204" pitchFamily="34" charset="-122"/>
              </a:rPr>
              <a:t>③ </a:t>
            </a:r>
            <a:r>
              <a:rPr lang="zh-CN" altLang="en-US" sz="2400" dirty="0">
                <a:solidFill>
                  <a:srgbClr val="FF0000"/>
                </a:solidFill>
                <a:latin typeface="微软雅黑" panose="020B0503020204020204" pitchFamily="34" charset="-122"/>
                <a:ea typeface="微软雅黑" panose="020B0503020204020204" pitchFamily="34" charset="-122"/>
              </a:rPr>
              <a:t>修改设计或代码</a:t>
            </a:r>
            <a:r>
              <a:rPr lang="zh-CN" altLang="en-US" sz="2400" dirty="0">
                <a:latin typeface="微软雅黑" panose="020B0503020204020204" pitchFamily="34" charset="-122"/>
                <a:ea typeface="微软雅黑" panose="020B0503020204020204" pitchFamily="34" charset="-122"/>
              </a:rPr>
              <a:t>，以排除这个错误。</a:t>
            </a:r>
          </a:p>
          <a:p>
            <a:pPr>
              <a:defRPr/>
            </a:pPr>
            <a:r>
              <a:rPr lang="zh-CN" altLang="en-US" sz="2400" dirty="0">
                <a:latin typeface="微软雅黑" panose="020B0503020204020204" pitchFamily="34" charset="-122"/>
                <a:ea typeface="微软雅黑" panose="020B0503020204020204" pitchFamily="34" charset="-122"/>
              </a:rPr>
              <a:t>④ </a:t>
            </a:r>
            <a:r>
              <a:rPr lang="zh-CN" altLang="en-US" sz="2400" dirty="0">
                <a:solidFill>
                  <a:srgbClr val="FF0000"/>
                </a:solidFill>
                <a:latin typeface="微软雅黑" panose="020B0503020204020204" pitchFamily="34" charset="-122"/>
                <a:ea typeface="微软雅黑" panose="020B0503020204020204" pitchFamily="34" charset="-122"/>
              </a:rPr>
              <a:t>重复进行</a:t>
            </a:r>
            <a:r>
              <a:rPr lang="zh-CN" altLang="en-US" sz="2400" dirty="0">
                <a:latin typeface="微软雅黑" panose="020B0503020204020204" pitchFamily="34" charset="-122"/>
                <a:ea typeface="微软雅黑" panose="020B0503020204020204" pitchFamily="34" charset="-122"/>
              </a:rPr>
              <a:t>暴露了这个错误的原始测试和其他有关</a:t>
            </a:r>
            <a:r>
              <a:rPr lang="zh-CN" altLang="en-US" sz="2400" dirty="0">
                <a:solidFill>
                  <a:srgbClr val="FF0000"/>
                </a:solidFill>
                <a:latin typeface="微软雅黑" panose="020B0503020204020204" pitchFamily="34" charset="-122"/>
                <a:ea typeface="微软雅黑" panose="020B0503020204020204" pitchFamily="34" charset="-122"/>
              </a:rPr>
              <a:t>测试</a:t>
            </a:r>
            <a:r>
              <a:rPr lang="zh-CN" altLang="en-US" sz="2400" dirty="0">
                <a:latin typeface="微软雅黑" panose="020B0503020204020204" pitchFamily="34" charset="-122"/>
                <a:ea typeface="微软雅黑" panose="020B0503020204020204" pitchFamily="34" charset="-122"/>
              </a:rPr>
              <a:t>。</a:t>
            </a:r>
          </a:p>
          <a:p>
            <a:endParaRPr lang="zh-CN" altLang="en-US" dirty="0"/>
          </a:p>
        </p:txBody>
      </p:sp>
    </p:spTree>
    <p:extLst>
      <p:ext uri="{BB962C8B-B14F-4D97-AF65-F5344CB8AC3E}">
        <p14:creationId xmlns:p14="http://schemas.microsoft.com/office/powerpoint/2010/main" val="265533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Grp="1" noChangeArrowheads="1"/>
          </p:cNvSpPr>
          <p:nvPr>
            <p:ph type="title"/>
          </p:nvPr>
        </p:nvSpPr>
        <p:spPr>
          <a:xfrm>
            <a:off x="685800" y="304800"/>
            <a:ext cx="7270750" cy="892175"/>
          </a:xfrm>
        </p:spPr>
        <p:txBody>
          <a:bodyPr/>
          <a:lstStyle/>
          <a:p>
            <a:pPr eaLnBrk="1" hangingPunct="1"/>
            <a:r>
              <a:rPr lang="en-US" altLang="zh-CN" sz="3600" dirty="0" smtClean="0">
                <a:solidFill>
                  <a:schemeClr val="tx1"/>
                </a:solidFill>
                <a:latin typeface="黑体" panose="02010609060101010101" pitchFamily="49" charset="-122"/>
                <a:ea typeface="黑体" panose="02010609060101010101" pitchFamily="49" charset="-122"/>
              </a:rPr>
              <a:t>4.4.3.</a:t>
            </a:r>
            <a:r>
              <a:rPr lang="zh-CN" altLang="en-US" sz="3600" dirty="0" smtClean="0">
                <a:solidFill>
                  <a:schemeClr val="tx1"/>
                </a:solidFill>
                <a:latin typeface="黑体" panose="02010609060101010101" pitchFamily="49" charset="-122"/>
                <a:ea typeface="黑体" panose="02010609060101010101" pitchFamily="49" charset="-122"/>
              </a:rPr>
              <a:t>程序维护</a:t>
            </a:r>
          </a:p>
        </p:txBody>
      </p:sp>
      <p:sp>
        <p:nvSpPr>
          <p:cNvPr id="82947" name="Rectangle 3"/>
          <p:cNvSpPr>
            <a:spLocks noGrp="1" noChangeArrowheads="1"/>
          </p:cNvSpPr>
          <p:nvPr>
            <p:ph type="body" idx="1"/>
          </p:nvPr>
        </p:nvSpPr>
        <p:spPr>
          <a:xfrm>
            <a:off x="971550" y="1484313"/>
            <a:ext cx="7416800" cy="4383023"/>
          </a:xfrm>
        </p:spPr>
        <p:txBody>
          <a:bodyPr/>
          <a:lstStyle/>
          <a:p>
            <a:pPr eaLnBrk="1" hangingPunct="1"/>
            <a:r>
              <a:rPr lang="zh-CN" altLang="en-US" sz="2400" b="1" dirty="0" smtClean="0">
                <a:solidFill>
                  <a:srgbClr val="080125"/>
                </a:solidFill>
                <a:latin typeface="微软雅黑" panose="020B0503020204020204" pitchFamily="34" charset="-122"/>
                <a:ea typeface="微软雅黑" panose="020B0503020204020204" pitchFamily="34" charset="-122"/>
              </a:rPr>
              <a:t>程序维护在软件的生命周期中占到</a:t>
            </a:r>
            <a:r>
              <a:rPr lang="zh-CN" altLang="en-US" sz="2400" b="1" dirty="0" smtClean="0">
                <a:solidFill>
                  <a:srgbClr val="0000FF"/>
                </a:solidFill>
                <a:latin typeface="微软雅黑" panose="020B0503020204020204" pitchFamily="34" charset="-122"/>
                <a:ea typeface="微软雅黑" panose="020B0503020204020204" pitchFamily="34" charset="-122"/>
              </a:rPr>
              <a:t>约</a:t>
            </a:r>
            <a:r>
              <a:rPr lang="en-US" altLang="zh-CN" sz="2400" b="1" dirty="0" smtClean="0">
                <a:solidFill>
                  <a:srgbClr val="0000FF"/>
                </a:solidFill>
                <a:latin typeface="微软雅黑" panose="020B0503020204020204" pitchFamily="34" charset="-122"/>
                <a:ea typeface="微软雅黑" panose="020B0503020204020204" pitchFamily="34" charset="-122"/>
              </a:rPr>
              <a:t>75%</a:t>
            </a:r>
            <a:r>
              <a:rPr lang="zh-CN" altLang="en-US" sz="2400" b="1" dirty="0" smtClean="0">
                <a:solidFill>
                  <a:srgbClr val="0000FF"/>
                </a:solidFill>
                <a:latin typeface="微软雅黑" panose="020B0503020204020204" pitchFamily="34" charset="-122"/>
                <a:ea typeface="微软雅黑" panose="020B0503020204020204" pitchFamily="34" charset="-122"/>
              </a:rPr>
              <a:t>的费用</a:t>
            </a:r>
            <a:r>
              <a:rPr lang="zh-CN" altLang="en-US" sz="2400" b="1" dirty="0" smtClean="0">
                <a:solidFill>
                  <a:srgbClr val="080125"/>
                </a:solidFill>
                <a:latin typeface="微软雅黑" panose="020B0503020204020204" pitchFamily="34" charset="-122"/>
                <a:ea typeface="微软雅黑" panose="020B0503020204020204" pitchFamily="34" charset="-122"/>
              </a:rPr>
              <a:t>。</a:t>
            </a:r>
          </a:p>
          <a:p>
            <a:pPr eaLnBrk="1" hangingPunct="1"/>
            <a:r>
              <a:rPr lang="zh-CN" altLang="en-US" sz="2400" b="1" dirty="0" smtClean="0">
                <a:solidFill>
                  <a:srgbClr val="FF0000"/>
                </a:solidFill>
                <a:latin typeface="微软雅黑" panose="020B0503020204020204" pitchFamily="34" charset="-122"/>
                <a:ea typeface="微软雅黑" panose="020B0503020204020204" pitchFamily="34" charset="-122"/>
              </a:rPr>
              <a:t>程序维护有</a:t>
            </a:r>
            <a:r>
              <a:rPr lang="en-US" altLang="zh-CN" sz="2400" b="1" dirty="0" smtClean="0">
                <a:solidFill>
                  <a:srgbClr val="0000FF"/>
                </a:solidFill>
                <a:latin typeface="微软雅黑" panose="020B0503020204020204" pitchFamily="34" charset="-122"/>
                <a:ea typeface="微软雅黑" panose="020B0503020204020204" pitchFamily="34" charset="-122"/>
              </a:rPr>
              <a:t>3</a:t>
            </a:r>
            <a:r>
              <a:rPr lang="zh-CN" altLang="en-US" sz="2400" b="1" dirty="0" smtClean="0">
                <a:solidFill>
                  <a:srgbClr val="0000FF"/>
                </a:solidFill>
                <a:latin typeface="微软雅黑" panose="020B0503020204020204" pitchFamily="34" charset="-122"/>
                <a:ea typeface="微软雅黑" panose="020B0503020204020204" pitchFamily="34" charset="-122"/>
              </a:rPr>
              <a:t>种</a:t>
            </a:r>
            <a:r>
              <a:rPr lang="zh-CN" altLang="en-US" sz="2400" b="1" dirty="0" smtClean="0">
                <a:solidFill>
                  <a:srgbClr val="FF0000"/>
                </a:solidFill>
                <a:latin typeface="微软雅黑" panose="020B0503020204020204" pitchFamily="34" charset="-122"/>
                <a:ea typeface="微软雅黑" panose="020B0503020204020204" pitchFamily="34" charset="-122"/>
              </a:rPr>
              <a:t>类型：</a:t>
            </a:r>
            <a:endParaRPr lang="en-US" altLang="zh-CN" sz="2400" b="1" dirty="0" smtClean="0">
              <a:solidFill>
                <a:srgbClr val="FF0000"/>
              </a:solidFill>
              <a:latin typeface="微软雅黑" panose="020B0503020204020204" pitchFamily="34" charset="-122"/>
              <a:ea typeface="微软雅黑" panose="020B0503020204020204" pitchFamily="34" charset="-122"/>
            </a:endParaRPr>
          </a:p>
          <a:p>
            <a:pPr eaLnBrk="1" hangingPunct="1"/>
            <a:endParaRPr lang="en-US" altLang="zh-CN" sz="2400" b="1" dirty="0" smtClean="0">
              <a:solidFill>
                <a:srgbClr val="FF0000"/>
              </a:solidFill>
              <a:latin typeface="宋体" charset="-122"/>
            </a:endParaRPr>
          </a:p>
          <a:p>
            <a:pPr eaLnBrk="1" hangingPunct="1"/>
            <a:endParaRPr lang="en-US" altLang="zh-CN" sz="2400" b="1" dirty="0" smtClean="0">
              <a:solidFill>
                <a:srgbClr val="FF0000"/>
              </a:solidFill>
              <a:latin typeface="宋体" charset="-122"/>
            </a:endParaRPr>
          </a:p>
          <a:p>
            <a:pPr eaLnBrk="1" hangingPunct="1"/>
            <a:endParaRPr lang="en-US" altLang="zh-CN" sz="2400" b="1" dirty="0" smtClean="0">
              <a:solidFill>
                <a:srgbClr val="FF0000"/>
              </a:solidFill>
              <a:latin typeface="宋体" charset="-122"/>
            </a:endParaRPr>
          </a:p>
          <a:p>
            <a:pPr eaLnBrk="1" hangingPunct="1"/>
            <a:endParaRPr lang="en-US" altLang="zh-CN" sz="2400" b="1" dirty="0" smtClean="0">
              <a:solidFill>
                <a:srgbClr val="FF0000"/>
              </a:solidFill>
              <a:latin typeface="宋体" charset="-122"/>
            </a:endParaRPr>
          </a:p>
          <a:p>
            <a:pPr eaLnBrk="1" hangingPunct="1"/>
            <a:endParaRPr lang="en-US" altLang="zh-CN" sz="2400" b="1" dirty="0" smtClean="0">
              <a:solidFill>
                <a:srgbClr val="FF0000"/>
              </a:solidFill>
              <a:latin typeface="宋体" charset="-122"/>
            </a:endParaRPr>
          </a:p>
          <a:p>
            <a:pPr eaLnBrk="1" hangingPunct="1"/>
            <a:endParaRPr lang="en-US" altLang="zh-CN" sz="2400" b="1" dirty="0" smtClean="0">
              <a:solidFill>
                <a:srgbClr val="FF0000"/>
              </a:solidFill>
              <a:latin typeface="宋体" charset="-122"/>
            </a:endParaRPr>
          </a:p>
          <a:p>
            <a:pPr eaLnBrk="1" hangingPunct="1"/>
            <a:endParaRPr lang="en-US" altLang="zh-CN" sz="1000" b="1" dirty="0" smtClean="0">
              <a:solidFill>
                <a:srgbClr val="FF0000"/>
              </a:solidFill>
              <a:latin typeface="宋体" charset="-122"/>
            </a:endParaRPr>
          </a:p>
          <a:p>
            <a:pPr lvl="1" eaLnBrk="1" hangingPunct="1">
              <a:buFontTx/>
              <a:buNone/>
            </a:pPr>
            <a:endParaRPr lang="zh-CN" altLang="en-US" b="1" dirty="0" smtClean="0">
              <a:solidFill>
                <a:srgbClr val="CC0000"/>
              </a:solidFill>
              <a:latin typeface="宋体" charset="-122"/>
              <a:sym typeface="Wingdings 2" pitchFamily="18" charset="2"/>
            </a:endParaRPr>
          </a:p>
          <a:p>
            <a:pPr lvl="1" eaLnBrk="1" hangingPunct="1">
              <a:buFontTx/>
              <a:buNone/>
            </a:pPr>
            <a:endParaRPr lang="zh-CN" altLang="en-US" sz="2000" b="1" dirty="0">
              <a:solidFill>
                <a:srgbClr val="080125"/>
              </a:solidFill>
              <a:latin typeface="微软雅黑" panose="020B0503020204020204" pitchFamily="34" charset="-122"/>
              <a:ea typeface="微软雅黑" panose="020B0503020204020204" pitchFamily="34" charset="-122"/>
            </a:endParaRPr>
          </a:p>
          <a:p>
            <a:pPr lvl="1" eaLnBrk="1" hangingPunct="1">
              <a:buFont typeface="Wingdings 2" pitchFamily="18" charset="2"/>
              <a:buNone/>
            </a:pPr>
            <a:endParaRPr lang="zh-CN" altLang="en-US" b="1" dirty="0" smtClean="0">
              <a:solidFill>
                <a:srgbClr val="CC0000"/>
              </a:solidFill>
              <a:latin typeface="宋体" charset="-122"/>
              <a:sym typeface="Wingdings 2" pitchFamily="18" charset="2"/>
            </a:endParaRPr>
          </a:p>
          <a:p>
            <a:pPr lvl="1" eaLnBrk="1" hangingPunct="1">
              <a:buFont typeface="Wingdings 2" pitchFamily="18" charset="2"/>
              <a:buNone/>
            </a:pPr>
            <a:endParaRPr lang="zh-CN" altLang="en-US" b="1" dirty="0" smtClean="0">
              <a:latin typeface="宋体" charset="-122"/>
            </a:endParaRPr>
          </a:p>
          <a:p>
            <a:pPr lvl="1" eaLnBrk="1" hangingPunct="1">
              <a:buFont typeface="Wingdings 2" pitchFamily="18" charset="2"/>
              <a:buNone/>
            </a:pPr>
            <a:endParaRPr lang="zh-CN" altLang="en-US" b="1" dirty="0" smtClean="0">
              <a:solidFill>
                <a:srgbClr val="CC0000"/>
              </a:solidFill>
              <a:latin typeface="宋体" charset="-122"/>
              <a:sym typeface="Wingdings 2" pitchFamily="18" charset="2"/>
            </a:endParaRPr>
          </a:p>
          <a:p>
            <a:pPr lvl="1" eaLnBrk="1" hangingPunct="1">
              <a:buFont typeface="Wingdings 2" pitchFamily="18" charset="2"/>
              <a:buNone/>
            </a:pPr>
            <a:endParaRPr lang="en-US" altLang="zh-CN" b="1" dirty="0" smtClean="0">
              <a:latin typeface="宋体" charset="-122"/>
            </a:endParaRPr>
          </a:p>
        </p:txBody>
      </p:sp>
      <p:sp>
        <p:nvSpPr>
          <p:cNvPr id="82953" name="AutoShape 9"/>
          <p:cNvSpPr>
            <a:spLocks noChangeArrowheads="1"/>
          </p:cNvSpPr>
          <p:nvPr/>
        </p:nvSpPr>
        <p:spPr bwMode="auto">
          <a:xfrm>
            <a:off x="1258888" y="2781300"/>
            <a:ext cx="1941548" cy="503238"/>
          </a:xfrm>
          <a:prstGeom prst="homePlate">
            <a:avLst>
              <a:gd name="adj" fmla="val 0"/>
            </a:avLst>
          </a:prstGeom>
          <a:solidFill>
            <a:srgbClr val="FFFF99">
              <a:alpha val="70195"/>
            </a:srgbClr>
          </a:solidFill>
          <a:ln w="19050">
            <a:solidFill>
              <a:srgbClr val="FF6600"/>
            </a:solidFill>
            <a:miter lim="800000"/>
            <a:headEnd type="none" w="sm" len="sm"/>
            <a:tailEnd type="none" w="sm" len="sm"/>
          </a:ln>
        </p:spPr>
        <p:txBody>
          <a:bodyPr wrap="none" anchor="ct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eaLnBrk="1" hangingPunct="1">
              <a:spcBef>
                <a:spcPct val="20000"/>
              </a:spcBef>
              <a:buNone/>
            </a:pPr>
            <a:r>
              <a:rPr lang="zh-CN" altLang="en-US" sz="2000" b="1" dirty="0">
                <a:solidFill>
                  <a:srgbClr val="080125"/>
                </a:solidFill>
                <a:latin typeface="微软雅黑" panose="020B0503020204020204" pitchFamily="34" charset="-122"/>
                <a:ea typeface="微软雅黑" panose="020B0503020204020204" pitchFamily="34" charset="-122"/>
              </a:rPr>
              <a:t>改正性维护</a:t>
            </a:r>
          </a:p>
        </p:txBody>
      </p:sp>
      <p:sp>
        <p:nvSpPr>
          <p:cNvPr id="82954" name="AutoShape 10"/>
          <p:cNvSpPr>
            <a:spLocks noChangeArrowheads="1"/>
          </p:cNvSpPr>
          <p:nvPr/>
        </p:nvSpPr>
        <p:spPr bwMode="auto">
          <a:xfrm>
            <a:off x="1258888" y="4581524"/>
            <a:ext cx="1941548" cy="611981"/>
          </a:xfrm>
          <a:prstGeom prst="homePlate">
            <a:avLst>
              <a:gd name="adj" fmla="val 0"/>
            </a:avLst>
          </a:prstGeom>
          <a:solidFill>
            <a:srgbClr val="FFFF99">
              <a:alpha val="70195"/>
            </a:srgbClr>
          </a:solidFill>
          <a:ln w="19050">
            <a:solidFill>
              <a:srgbClr val="FF6600"/>
            </a:solidFill>
            <a:miter lim="800000"/>
            <a:headEnd type="none" w="sm" len="sm"/>
            <a:tailEnd type="none" w="sm" len="sm"/>
          </a:ln>
        </p:spPr>
        <p:txBody>
          <a:bodyPr wrap="none" anchor="ct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eaLnBrk="1" hangingPunct="1">
              <a:spcBef>
                <a:spcPct val="20000"/>
              </a:spcBef>
              <a:buNone/>
            </a:pPr>
            <a:r>
              <a:rPr lang="zh-CN" altLang="en-US" sz="2000" b="1" dirty="0">
                <a:solidFill>
                  <a:srgbClr val="080125"/>
                </a:solidFill>
                <a:latin typeface="微软雅黑" panose="020B0503020204020204" pitchFamily="34" charset="-122"/>
                <a:ea typeface="微软雅黑" panose="020B0503020204020204" pitchFamily="34" charset="-122"/>
              </a:rPr>
              <a:t>完善性维护</a:t>
            </a:r>
          </a:p>
        </p:txBody>
      </p:sp>
      <p:sp>
        <p:nvSpPr>
          <p:cNvPr id="82955" name="AutoShape 11"/>
          <p:cNvSpPr>
            <a:spLocks noChangeArrowheads="1"/>
          </p:cNvSpPr>
          <p:nvPr/>
        </p:nvSpPr>
        <p:spPr bwMode="auto">
          <a:xfrm>
            <a:off x="1258888" y="3572669"/>
            <a:ext cx="1941547" cy="576262"/>
          </a:xfrm>
          <a:prstGeom prst="homePlate">
            <a:avLst>
              <a:gd name="adj" fmla="val 0"/>
            </a:avLst>
          </a:prstGeom>
          <a:solidFill>
            <a:srgbClr val="FFFF99">
              <a:alpha val="70195"/>
            </a:srgbClr>
          </a:solidFill>
          <a:ln w="19050">
            <a:solidFill>
              <a:srgbClr val="FF6600"/>
            </a:solidFill>
            <a:miter lim="800000"/>
            <a:headEnd type="none" w="sm" len="sm"/>
            <a:tailEnd type="none" w="sm" len="sm"/>
          </a:ln>
        </p:spPr>
        <p:txBody>
          <a:bodyPr wrap="none" anchor="ct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eaLnBrk="1" hangingPunct="1">
              <a:spcBef>
                <a:spcPct val="20000"/>
              </a:spcBef>
              <a:buNone/>
            </a:pPr>
            <a:r>
              <a:rPr lang="zh-CN" altLang="en-US" sz="2000" b="1" dirty="0">
                <a:solidFill>
                  <a:srgbClr val="080125"/>
                </a:solidFill>
                <a:latin typeface="微软雅黑" panose="020B0503020204020204" pitchFamily="34" charset="-122"/>
                <a:ea typeface="微软雅黑" panose="020B0503020204020204" pitchFamily="34" charset="-122"/>
              </a:rPr>
              <a:t>适应性维护</a:t>
            </a:r>
          </a:p>
        </p:txBody>
      </p:sp>
      <p:sp>
        <p:nvSpPr>
          <p:cNvPr id="82959" name="AutoShape 15"/>
          <p:cNvSpPr>
            <a:spLocks noChangeArrowheads="1"/>
          </p:cNvSpPr>
          <p:nvPr/>
        </p:nvSpPr>
        <p:spPr bwMode="auto">
          <a:xfrm>
            <a:off x="3481548" y="2564606"/>
            <a:ext cx="4752975" cy="936625"/>
          </a:xfrm>
          <a:prstGeom prst="wedgeRoundRectCallout">
            <a:avLst>
              <a:gd name="adj1" fmla="val -60588"/>
              <a:gd name="adj2" fmla="val 11185"/>
              <a:gd name="adj3" fmla="val 16667"/>
            </a:avLst>
          </a:prstGeom>
          <a:solidFill>
            <a:srgbClr val="CCFFCC"/>
          </a:solidFill>
          <a:ln w="19050">
            <a:solidFill>
              <a:srgbClr val="FF6600"/>
            </a:solidFill>
            <a:miter lim="800000"/>
            <a:headEnd type="none" w="sm" len="sm"/>
            <a:tailEnd type="none" w="sm" len="sm"/>
          </a:ln>
        </p:spPr>
        <p:txBody>
          <a:bodyP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marL="342900" indent="-342900" eaLnBrk="1" hangingPunct="1">
              <a:spcBef>
                <a:spcPct val="20000"/>
              </a:spcBef>
              <a:buFontTx/>
              <a:buChar char="•"/>
            </a:pPr>
            <a:r>
              <a:rPr lang="zh-CN" altLang="en-US" sz="2000" b="1" dirty="0">
                <a:solidFill>
                  <a:srgbClr val="080125"/>
                </a:solidFill>
                <a:latin typeface="微软雅黑" panose="020B0503020204020204" pitchFamily="34" charset="-122"/>
                <a:ea typeface="微软雅黑" panose="020B0503020204020204" pitchFamily="34" charset="-122"/>
              </a:rPr>
              <a:t>交付使用后，对程序运行过程</a:t>
            </a:r>
            <a:r>
              <a:rPr lang="zh-CN" altLang="en-US" sz="2000" b="1" dirty="0" smtClean="0">
                <a:solidFill>
                  <a:srgbClr val="080125"/>
                </a:solidFill>
                <a:latin typeface="微软雅黑" panose="020B0503020204020204" pitchFamily="34" charset="-122"/>
                <a:ea typeface="微软雅黑" panose="020B0503020204020204" pitchFamily="34" charset="-122"/>
              </a:rPr>
              <a:t>中暴露</a:t>
            </a:r>
            <a:r>
              <a:rPr lang="zh-CN" altLang="en-US" sz="2000" b="1" dirty="0">
                <a:solidFill>
                  <a:srgbClr val="080125"/>
                </a:solidFill>
                <a:latin typeface="微软雅黑" panose="020B0503020204020204" pitchFamily="34" charset="-122"/>
                <a:ea typeface="微软雅黑" panose="020B0503020204020204" pitchFamily="34" charset="-122"/>
              </a:rPr>
              <a:t>出某些错误进行修改。</a:t>
            </a:r>
          </a:p>
        </p:txBody>
      </p:sp>
      <p:sp>
        <p:nvSpPr>
          <p:cNvPr id="82961" name="AutoShape 17"/>
          <p:cNvSpPr>
            <a:spLocks noChangeArrowheads="1"/>
          </p:cNvSpPr>
          <p:nvPr/>
        </p:nvSpPr>
        <p:spPr bwMode="auto">
          <a:xfrm>
            <a:off x="3733822" y="4039504"/>
            <a:ext cx="4608513" cy="1223963"/>
          </a:xfrm>
          <a:prstGeom prst="wedgeRoundRectCallout">
            <a:avLst>
              <a:gd name="adj1" fmla="val -61954"/>
              <a:gd name="adj2" fmla="val 31454"/>
              <a:gd name="adj3" fmla="val 16667"/>
            </a:avLst>
          </a:prstGeom>
          <a:solidFill>
            <a:srgbClr val="99CCFF">
              <a:alpha val="76862"/>
            </a:srgbClr>
          </a:solidFill>
          <a:ln w="15875">
            <a:solidFill>
              <a:srgbClr val="FF9900"/>
            </a:solidFill>
            <a:miter lim="800000"/>
            <a:headEnd type="none" w="sm" len="sm"/>
            <a:tailEnd type="none" w="sm" len="sm"/>
          </a:ln>
        </p:spPr>
        <p:txBody>
          <a:bodyP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marL="342900" indent="-342900" eaLnBrk="1" hangingPunct="1">
              <a:spcBef>
                <a:spcPct val="20000"/>
              </a:spcBef>
              <a:buFontTx/>
              <a:buChar char="•"/>
            </a:pPr>
            <a:r>
              <a:rPr lang="zh-CN" altLang="en-US" sz="2000" b="1" dirty="0">
                <a:solidFill>
                  <a:srgbClr val="080125"/>
                </a:solidFill>
                <a:latin typeface="微软雅黑" panose="020B0503020204020204" pitchFamily="34" charset="-122"/>
                <a:ea typeface="微软雅黑" panose="020B0503020204020204" pitchFamily="34" charset="-122"/>
              </a:rPr>
              <a:t>在程序使用过程中，根据用户要求而增加新功能或改善性能，使程序更加完善</a:t>
            </a:r>
          </a:p>
        </p:txBody>
      </p:sp>
      <p:sp>
        <p:nvSpPr>
          <p:cNvPr id="82962" name="AutoShape 18"/>
          <p:cNvSpPr>
            <a:spLocks noChangeArrowheads="1"/>
          </p:cNvSpPr>
          <p:nvPr/>
        </p:nvSpPr>
        <p:spPr bwMode="auto">
          <a:xfrm>
            <a:off x="3886218" y="3249613"/>
            <a:ext cx="4608512" cy="1223962"/>
          </a:xfrm>
          <a:prstGeom prst="wedgeRectCallout">
            <a:avLst>
              <a:gd name="adj1" fmla="val -66468"/>
              <a:gd name="adj2" fmla="val -1750"/>
            </a:avLst>
          </a:prstGeom>
          <a:solidFill>
            <a:srgbClr val="CCFFFF"/>
          </a:solidFill>
          <a:ln w="12700">
            <a:solidFill>
              <a:srgbClr val="FF6600"/>
            </a:solidFill>
            <a:miter lim="800000"/>
            <a:headEnd type="none" w="sm" len="sm"/>
            <a:tailEnd type="none" w="sm" len="sm"/>
          </a:ln>
        </p:spPr>
        <p:txBody>
          <a:bodyP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marL="342900" indent="-342900" eaLnBrk="1" hangingPunct="1">
              <a:lnSpc>
                <a:spcPct val="100000"/>
              </a:lnSpc>
              <a:spcBef>
                <a:spcPct val="20000"/>
              </a:spcBef>
              <a:buClrTx/>
              <a:buSzTx/>
              <a:buFontTx/>
              <a:buChar char="•"/>
            </a:pPr>
            <a:r>
              <a:rPr lang="zh-CN" altLang="en-US" sz="2000" b="1" dirty="0">
                <a:solidFill>
                  <a:srgbClr val="080125"/>
                </a:solidFill>
                <a:latin typeface="微软雅黑" panose="020B0503020204020204" pitchFamily="34" charset="-122"/>
                <a:ea typeface="微软雅黑" panose="020B0503020204020204" pitchFamily="34" charset="-122"/>
              </a:rPr>
              <a:t>由于程序运行的外在环境（软、硬件配置）发生了变化，为了使程序适应这种环境变化而进行修改</a:t>
            </a:r>
          </a:p>
        </p:txBody>
      </p:sp>
    </p:spTree>
    <p:extLst>
      <p:ext uri="{BB962C8B-B14F-4D97-AF65-F5344CB8AC3E}">
        <p14:creationId xmlns:p14="http://schemas.microsoft.com/office/powerpoint/2010/main" val="3103131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randombar(horizontal)">
                                      <p:cBhvr>
                                        <p:cTn id="7" dur="500"/>
                                        <p:tgtEl>
                                          <p:spTgt spid="829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82947">
                                            <p:txEl>
                                              <p:pRg st="1" end="1"/>
                                            </p:txEl>
                                          </p:spTgt>
                                        </p:tgtEl>
                                        <p:attrNameLst>
                                          <p:attrName>style.visibility</p:attrName>
                                        </p:attrNameLst>
                                      </p:cBhvr>
                                      <p:to>
                                        <p:strVal val="visible"/>
                                      </p:to>
                                    </p:set>
                                    <p:anim calcmode="lin" valueType="num">
                                      <p:cBhvr additive="base">
                                        <p:cTn id="12" dur="500" fill="hold"/>
                                        <p:tgtEl>
                                          <p:spTgt spid="8294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2947">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
                            </p:stCondLst>
                            <p:childTnLst>
                              <p:par>
                                <p:cTn id="15" presetID="23" presetClass="entr" presetSubtype="16" fill="hold" grpId="0" nodeType="afterEffect">
                                  <p:stCondLst>
                                    <p:cond delay="0"/>
                                  </p:stCondLst>
                                  <p:childTnLst>
                                    <p:set>
                                      <p:cBhvr>
                                        <p:cTn id="16" dur="1" fill="hold">
                                          <p:stCondLst>
                                            <p:cond delay="0"/>
                                          </p:stCondLst>
                                        </p:cTn>
                                        <p:tgtEl>
                                          <p:spTgt spid="82953"/>
                                        </p:tgtEl>
                                        <p:attrNameLst>
                                          <p:attrName>style.visibility</p:attrName>
                                        </p:attrNameLst>
                                      </p:cBhvr>
                                      <p:to>
                                        <p:strVal val="visible"/>
                                      </p:to>
                                    </p:set>
                                    <p:anim calcmode="lin" valueType="num">
                                      <p:cBhvr>
                                        <p:cTn id="17" dur="500" fill="hold"/>
                                        <p:tgtEl>
                                          <p:spTgt spid="82953"/>
                                        </p:tgtEl>
                                        <p:attrNameLst>
                                          <p:attrName>ppt_w</p:attrName>
                                        </p:attrNameLst>
                                      </p:cBhvr>
                                      <p:tavLst>
                                        <p:tav tm="0">
                                          <p:val>
                                            <p:fltVal val="0"/>
                                          </p:val>
                                        </p:tav>
                                        <p:tav tm="100000">
                                          <p:val>
                                            <p:strVal val="#ppt_w"/>
                                          </p:val>
                                        </p:tav>
                                      </p:tavLst>
                                    </p:anim>
                                    <p:anim calcmode="lin" valueType="num">
                                      <p:cBhvr>
                                        <p:cTn id="18" dur="500" fill="hold"/>
                                        <p:tgtEl>
                                          <p:spTgt spid="82953"/>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000"/>
                            </p:stCondLst>
                            <p:childTnLst>
                              <p:par>
                                <p:cTn id="20" presetID="23" presetClass="entr" presetSubtype="16" fill="hold" grpId="0" nodeType="afterEffect">
                                  <p:stCondLst>
                                    <p:cond delay="0"/>
                                  </p:stCondLst>
                                  <p:childTnLst>
                                    <p:set>
                                      <p:cBhvr>
                                        <p:cTn id="21" dur="1" fill="hold">
                                          <p:stCondLst>
                                            <p:cond delay="0"/>
                                          </p:stCondLst>
                                        </p:cTn>
                                        <p:tgtEl>
                                          <p:spTgt spid="82955"/>
                                        </p:tgtEl>
                                        <p:attrNameLst>
                                          <p:attrName>style.visibility</p:attrName>
                                        </p:attrNameLst>
                                      </p:cBhvr>
                                      <p:to>
                                        <p:strVal val="visible"/>
                                      </p:to>
                                    </p:set>
                                    <p:anim calcmode="lin" valueType="num">
                                      <p:cBhvr>
                                        <p:cTn id="22" dur="500" fill="hold"/>
                                        <p:tgtEl>
                                          <p:spTgt spid="82955"/>
                                        </p:tgtEl>
                                        <p:attrNameLst>
                                          <p:attrName>ppt_w</p:attrName>
                                        </p:attrNameLst>
                                      </p:cBhvr>
                                      <p:tavLst>
                                        <p:tav tm="0">
                                          <p:val>
                                            <p:fltVal val="0"/>
                                          </p:val>
                                        </p:tav>
                                        <p:tav tm="100000">
                                          <p:val>
                                            <p:strVal val="#ppt_w"/>
                                          </p:val>
                                        </p:tav>
                                      </p:tavLst>
                                    </p:anim>
                                    <p:anim calcmode="lin" valueType="num">
                                      <p:cBhvr>
                                        <p:cTn id="23" dur="500" fill="hold"/>
                                        <p:tgtEl>
                                          <p:spTgt spid="82955"/>
                                        </p:tgtEl>
                                        <p:attrNameLst>
                                          <p:attrName>ppt_h</p:attrName>
                                        </p:attrNameLst>
                                      </p:cBhvr>
                                      <p:tavLst>
                                        <p:tav tm="0">
                                          <p:val>
                                            <p:fltVal val="0"/>
                                          </p:val>
                                        </p:tav>
                                        <p:tav tm="100000">
                                          <p:val>
                                            <p:strVal val="#ppt_h"/>
                                          </p:val>
                                        </p:tav>
                                      </p:tavLst>
                                    </p:anim>
                                  </p:childTnLst>
                                </p:cTn>
                              </p:par>
                            </p:childTnLst>
                          </p:cTn>
                        </p:par>
                        <p:par>
                          <p:cTn id="24" fill="hold" nodeType="afterGroup">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82954"/>
                                        </p:tgtEl>
                                        <p:attrNameLst>
                                          <p:attrName>style.visibility</p:attrName>
                                        </p:attrNameLst>
                                      </p:cBhvr>
                                      <p:to>
                                        <p:strVal val="visible"/>
                                      </p:to>
                                    </p:set>
                                    <p:anim calcmode="lin" valueType="num">
                                      <p:cBhvr>
                                        <p:cTn id="27" dur="500" fill="hold"/>
                                        <p:tgtEl>
                                          <p:spTgt spid="82954"/>
                                        </p:tgtEl>
                                        <p:attrNameLst>
                                          <p:attrName>ppt_w</p:attrName>
                                        </p:attrNameLst>
                                      </p:cBhvr>
                                      <p:tavLst>
                                        <p:tav tm="0">
                                          <p:val>
                                            <p:fltVal val="0"/>
                                          </p:val>
                                        </p:tav>
                                        <p:tav tm="100000">
                                          <p:val>
                                            <p:strVal val="#ppt_w"/>
                                          </p:val>
                                        </p:tav>
                                      </p:tavLst>
                                    </p:anim>
                                    <p:anim calcmode="lin" valueType="num">
                                      <p:cBhvr>
                                        <p:cTn id="28" dur="500" fill="hold"/>
                                        <p:tgtEl>
                                          <p:spTgt spid="82954"/>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nodeType="after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2959"/>
                                        </p:tgtEl>
                                        <p:attrNameLst>
                                          <p:attrName>style.visibility</p:attrName>
                                        </p:attrNameLst>
                                      </p:cBhvr>
                                      <p:to>
                                        <p:strVal val="visible"/>
                                      </p:to>
                                    </p:set>
                                    <p:animEffect transition="in" filter="barn(inVertical)">
                                      <p:cBhvr>
                                        <p:cTn id="33" dur="500"/>
                                        <p:tgtEl>
                                          <p:spTgt spid="82959"/>
                                        </p:tgtEl>
                                      </p:cBhvr>
                                    </p:animEffect>
                                  </p:childTnLst>
                                </p:cTn>
                              </p:par>
                            </p:childTnLst>
                          </p:cTn>
                        </p:par>
                      </p:childTnLst>
                    </p:cTn>
                  </p:par>
                  <p:par>
                    <p:cTn id="34" fill="hold">
                      <p:stCondLst>
                        <p:cond delay="indefinite"/>
                      </p:stCondLst>
                      <p:childTnLst>
                        <p:par>
                          <p:cTn id="35" fill="hold" nodeType="afterGroup">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82962"/>
                                        </p:tgtEl>
                                        <p:attrNameLst>
                                          <p:attrName>style.visibility</p:attrName>
                                        </p:attrNameLst>
                                      </p:cBhvr>
                                      <p:to>
                                        <p:strVal val="visible"/>
                                      </p:to>
                                    </p:set>
                                    <p:animEffect transition="in" filter="barn(inVertical)">
                                      <p:cBhvr>
                                        <p:cTn id="38" dur="500"/>
                                        <p:tgtEl>
                                          <p:spTgt spid="8296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2961"/>
                                        </p:tgtEl>
                                        <p:attrNameLst>
                                          <p:attrName>style.visibility</p:attrName>
                                        </p:attrNameLst>
                                      </p:cBhvr>
                                      <p:to>
                                        <p:strVal val="visible"/>
                                      </p:to>
                                    </p:set>
                                    <p:animEffect transition="in" filter="barn(inVertical)">
                                      <p:cBhvr>
                                        <p:cTn id="43" dur="500"/>
                                        <p:tgtEl>
                                          <p:spTgt spid="82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3" grpId="0" animBg="1"/>
      <p:bldP spid="82954" grpId="0" animBg="1"/>
      <p:bldP spid="82955" grpId="0" animBg="1"/>
      <p:bldP spid="82959" grpId="0" animBg="1"/>
      <p:bldP spid="82961" grpId="0" animBg="1"/>
      <p:bldP spid="8296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Grp="1" noChangeArrowheads="1"/>
          </p:cNvSpPr>
          <p:nvPr>
            <p:ph type="title"/>
          </p:nvPr>
        </p:nvSpPr>
        <p:spPr>
          <a:xfrm>
            <a:off x="684213" y="333375"/>
            <a:ext cx="7272337" cy="914400"/>
          </a:xfrm>
        </p:spPr>
        <p:txBody>
          <a:bodyPr/>
          <a:lstStyle/>
          <a:p>
            <a:pPr eaLnBrk="1" hangingPunct="1"/>
            <a:r>
              <a:rPr lang="en-US" altLang="zh-CN" sz="3600" dirty="0" smtClean="0">
                <a:solidFill>
                  <a:schemeClr val="tx1"/>
                </a:solidFill>
                <a:latin typeface="黑体" panose="02010609060101010101" pitchFamily="49" charset="-122"/>
                <a:ea typeface="黑体" panose="02010609060101010101" pitchFamily="49" charset="-122"/>
              </a:rPr>
              <a:t>4.4.4</a:t>
            </a:r>
            <a:r>
              <a:rPr lang="zh-CN" altLang="en-US" sz="3600" dirty="0" smtClean="0">
                <a:solidFill>
                  <a:schemeClr val="tx1"/>
                </a:solidFill>
                <a:latin typeface="黑体" panose="02010609060101010101" pitchFamily="49" charset="-122"/>
                <a:ea typeface="黑体" panose="02010609060101010101" pitchFamily="49" charset="-122"/>
              </a:rPr>
              <a:t>程序文档的编写</a:t>
            </a:r>
          </a:p>
        </p:txBody>
      </p:sp>
      <p:sp>
        <p:nvSpPr>
          <p:cNvPr id="101379" name="Rectangle 3"/>
          <p:cNvSpPr>
            <a:spLocks noGrp="1" noChangeArrowheads="1"/>
          </p:cNvSpPr>
          <p:nvPr>
            <p:ph type="body" idx="1"/>
          </p:nvPr>
        </p:nvSpPr>
        <p:spPr>
          <a:xfrm>
            <a:off x="1258888" y="1557338"/>
            <a:ext cx="7027862" cy="4319587"/>
          </a:xfrm>
        </p:spPr>
        <p:txBody>
          <a:bodyPr/>
          <a:lstStyle/>
          <a:p>
            <a:pPr eaLnBrk="1" hangingPunct="1"/>
            <a:r>
              <a:rPr lang="zh-CN" altLang="en-US" sz="2400" b="1" dirty="0" smtClean="0">
                <a:latin typeface="微软雅黑" panose="020B0503020204020204" pitchFamily="34" charset="-122"/>
                <a:ea typeface="微软雅黑" panose="020B0503020204020204" pitchFamily="34" charset="-122"/>
              </a:rPr>
              <a:t>程序文档有两种形式</a:t>
            </a:r>
          </a:p>
          <a:p>
            <a:pPr lvl="1" eaLnBrk="1" hangingPunct="1"/>
            <a:r>
              <a:rPr lang="zh-CN" altLang="en-US" sz="2400" b="1" dirty="0" smtClean="0">
                <a:solidFill>
                  <a:srgbClr val="0000FF"/>
                </a:solidFill>
                <a:latin typeface="微软雅黑" panose="020B0503020204020204" pitchFamily="34" charset="-122"/>
                <a:ea typeface="微软雅黑" panose="020B0503020204020204" pitchFamily="34" charset="-122"/>
              </a:rPr>
              <a:t>注释</a:t>
            </a:r>
          </a:p>
          <a:p>
            <a:pPr lvl="2" eaLnBrk="1" hangingPunct="1"/>
            <a:r>
              <a:rPr lang="zh-CN" altLang="en-US" b="1" dirty="0" smtClean="0">
                <a:latin typeface="微软雅黑" panose="020B0503020204020204" pitchFamily="34" charset="-122"/>
                <a:ea typeface="微软雅黑" panose="020B0503020204020204" pitchFamily="34" charset="-122"/>
              </a:rPr>
              <a:t>是插入到程序代码行中的解释性注解，帮助读者阅读、理解程序语句。</a:t>
            </a:r>
          </a:p>
          <a:p>
            <a:pPr lvl="1" eaLnBrk="1" hangingPunct="1"/>
            <a:r>
              <a:rPr lang="zh-CN" altLang="en-US" sz="2400" b="1" dirty="0" smtClean="0">
                <a:solidFill>
                  <a:srgbClr val="0000FF"/>
                </a:solidFill>
                <a:latin typeface="微软雅黑" panose="020B0503020204020204" pitchFamily="34" charset="-122"/>
                <a:ea typeface="微软雅黑" panose="020B0503020204020204" pitchFamily="34" charset="-122"/>
              </a:rPr>
              <a:t>专门制作的文档</a:t>
            </a:r>
          </a:p>
          <a:p>
            <a:pPr lvl="2" eaLnBrk="1" hangingPunct="1"/>
            <a:r>
              <a:rPr lang="zh-CN" altLang="en-US" b="1" dirty="0" smtClean="0">
                <a:latin typeface="微软雅黑" panose="020B0503020204020204" pitchFamily="34" charset="-122"/>
                <a:ea typeface="微软雅黑" panose="020B0503020204020204" pitchFamily="34" charset="-122"/>
              </a:rPr>
              <a:t>不属于程序，它包含的是对程序员和用户都有用的关于程序的信息，包括程序手册和用户参考手册。</a:t>
            </a:r>
          </a:p>
        </p:txBody>
      </p:sp>
      <p:sp>
        <p:nvSpPr>
          <p:cNvPr id="101380" name="AutoShape 4"/>
          <p:cNvSpPr>
            <a:spLocks noChangeArrowheads="1"/>
          </p:cNvSpPr>
          <p:nvPr/>
        </p:nvSpPr>
        <p:spPr bwMode="auto">
          <a:xfrm>
            <a:off x="3992626" y="4782649"/>
            <a:ext cx="4751387" cy="1152525"/>
          </a:xfrm>
          <a:prstGeom prst="wedgeRoundRectCallout">
            <a:avLst>
              <a:gd name="adj1" fmla="val 17690"/>
              <a:gd name="adj2" fmla="val -81542"/>
              <a:gd name="adj3" fmla="val 16667"/>
            </a:avLst>
          </a:prstGeom>
          <a:solidFill>
            <a:srgbClr val="99CCFF">
              <a:alpha val="47058"/>
            </a:srgbClr>
          </a:solidFill>
          <a:ln w="12700">
            <a:solidFill>
              <a:srgbClr val="FF6600"/>
            </a:solidFill>
            <a:miter lim="800000"/>
            <a:headEnd type="none" w="sm" len="sm"/>
            <a:tailEnd type="none" w="sm" len="sm"/>
          </a:ln>
        </p:spPr>
        <p:txBody>
          <a:bodyP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eaLnBrk="1" hangingPunct="1">
              <a:lnSpc>
                <a:spcPct val="100000"/>
              </a:lnSpc>
              <a:spcBef>
                <a:spcPct val="0"/>
              </a:spcBef>
              <a:buClrTx/>
              <a:buSzTx/>
              <a:buFontTx/>
              <a:buNone/>
            </a:pPr>
            <a:r>
              <a:rPr lang="zh-CN" altLang="en-US" sz="2000" dirty="0">
                <a:solidFill>
                  <a:srgbClr val="CC0000"/>
                </a:solidFill>
              </a:rPr>
              <a:t>包含问题描述、数学模型、算法及算法表达、程序代码、调试程序的过程和记录等</a:t>
            </a:r>
          </a:p>
        </p:txBody>
      </p:sp>
      <p:sp>
        <p:nvSpPr>
          <p:cNvPr id="101381" name="Line 5"/>
          <p:cNvSpPr>
            <a:spLocks noChangeShapeType="1"/>
          </p:cNvSpPr>
          <p:nvPr/>
        </p:nvSpPr>
        <p:spPr bwMode="auto">
          <a:xfrm>
            <a:off x="6803230" y="4419574"/>
            <a:ext cx="1197679" cy="0"/>
          </a:xfrm>
          <a:prstGeom prst="line">
            <a:avLst/>
          </a:prstGeom>
          <a:noFill/>
          <a:ln w="254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zh-CN" altLang="en-US"/>
          </a:p>
        </p:txBody>
      </p:sp>
      <p:sp>
        <p:nvSpPr>
          <p:cNvPr id="101383" name="Line 7"/>
          <p:cNvSpPr>
            <a:spLocks noChangeShapeType="1"/>
          </p:cNvSpPr>
          <p:nvPr/>
        </p:nvSpPr>
        <p:spPr bwMode="auto">
          <a:xfrm>
            <a:off x="2843212" y="4876762"/>
            <a:ext cx="1804985" cy="0"/>
          </a:xfrm>
          <a:prstGeom prst="line">
            <a:avLst/>
          </a:prstGeom>
          <a:noFill/>
          <a:ln w="25400">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zh-CN" altLang="en-US"/>
          </a:p>
        </p:txBody>
      </p:sp>
      <p:sp>
        <p:nvSpPr>
          <p:cNvPr id="101385" name="AutoShape 9"/>
          <p:cNvSpPr>
            <a:spLocks noChangeArrowheads="1"/>
          </p:cNvSpPr>
          <p:nvPr/>
        </p:nvSpPr>
        <p:spPr bwMode="auto">
          <a:xfrm>
            <a:off x="381110" y="5358912"/>
            <a:ext cx="4465638" cy="863600"/>
          </a:xfrm>
          <a:prstGeom prst="wedgeRectCallout">
            <a:avLst>
              <a:gd name="adj1" fmla="val 20904"/>
              <a:gd name="adj2" fmla="val -111229"/>
            </a:avLst>
          </a:prstGeom>
          <a:solidFill>
            <a:srgbClr val="CCFFFF"/>
          </a:solidFill>
          <a:ln w="15875">
            <a:solidFill>
              <a:srgbClr val="FF6600"/>
            </a:solidFill>
            <a:miter lim="800000"/>
            <a:headEnd type="none" w="sm" len="sm"/>
            <a:tailEnd type="none" w="sm" len="sm"/>
          </a:ln>
        </p:spPr>
        <p:txBody>
          <a:bodyP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eaLnBrk="1" hangingPunct="1">
              <a:lnSpc>
                <a:spcPct val="100000"/>
              </a:lnSpc>
              <a:spcBef>
                <a:spcPct val="0"/>
              </a:spcBef>
              <a:buClrTx/>
              <a:buSzTx/>
              <a:buFontTx/>
              <a:buNone/>
            </a:pPr>
            <a:r>
              <a:rPr lang="zh-CN" altLang="en-US" sz="2000" dirty="0">
                <a:solidFill>
                  <a:srgbClr val="CC0000"/>
                </a:solidFill>
              </a:rPr>
              <a:t>包含程序的功能说明，操作程序的方法、步骤、故障分析与排除方法等</a:t>
            </a:r>
          </a:p>
        </p:txBody>
      </p:sp>
      <p:sp>
        <p:nvSpPr>
          <p:cNvPr id="101387" name="Rectangle 11"/>
          <p:cNvSpPr>
            <a:spLocks noChangeArrowheads="1"/>
          </p:cNvSpPr>
          <p:nvPr/>
        </p:nvSpPr>
        <p:spPr bwMode="auto">
          <a:xfrm>
            <a:off x="2843213" y="1989138"/>
            <a:ext cx="2233612" cy="431800"/>
          </a:xfrm>
          <a:prstGeom prst="rect">
            <a:avLst/>
          </a:prstGeom>
          <a:solidFill>
            <a:srgbClr val="FFFF99"/>
          </a:solidFill>
          <a:ln w="12700">
            <a:solidFill>
              <a:schemeClr val="tx1"/>
            </a:solidFill>
            <a:miter lim="800000"/>
            <a:headEnd type="none" w="sm" len="sm"/>
            <a:tailEnd type="none" w="sm" len="sm"/>
          </a:ln>
        </p:spPr>
        <p:txBody>
          <a:bodyPr wrap="none" anchor="ct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ctr" eaLnBrk="1" hangingPunct="1">
              <a:lnSpc>
                <a:spcPct val="100000"/>
              </a:lnSpc>
              <a:spcBef>
                <a:spcPct val="0"/>
              </a:spcBef>
              <a:buClrTx/>
              <a:buSzTx/>
              <a:buFontTx/>
              <a:buNone/>
            </a:pPr>
            <a:r>
              <a:rPr lang="zh-CN" altLang="en-US" sz="2100">
                <a:solidFill>
                  <a:srgbClr val="CC0000"/>
                </a:solidFill>
              </a:rPr>
              <a:t>包含在程序中</a:t>
            </a:r>
          </a:p>
        </p:txBody>
      </p:sp>
      <p:sp>
        <p:nvSpPr>
          <p:cNvPr id="101388" name="Rectangle 12"/>
          <p:cNvSpPr>
            <a:spLocks noChangeArrowheads="1"/>
          </p:cNvSpPr>
          <p:nvPr/>
        </p:nvSpPr>
        <p:spPr bwMode="auto">
          <a:xfrm>
            <a:off x="4283075" y="3213100"/>
            <a:ext cx="2305050" cy="431800"/>
          </a:xfrm>
          <a:prstGeom prst="rect">
            <a:avLst/>
          </a:prstGeom>
          <a:solidFill>
            <a:srgbClr val="FFFF99"/>
          </a:solidFill>
          <a:ln w="12700">
            <a:solidFill>
              <a:schemeClr val="tx1"/>
            </a:solidFill>
            <a:miter lim="800000"/>
            <a:headEnd type="none" w="sm" len="sm"/>
            <a:tailEnd type="none" w="sm" len="sm"/>
          </a:ln>
        </p:spPr>
        <p:txBody>
          <a:bodyPr wrap="none" anchor="ct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ctr" eaLnBrk="1" hangingPunct="1">
              <a:lnSpc>
                <a:spcPct val="100000"/>
              </a:lnSpc>
              <a:spcBef>
                <a:spcPct val="0"/>
              </a:spcBef>
              <a:buClrTx/>
              <a:buSzTx/>
              <a:buFontTx/>
              <a:buNone/>
            </a:pPr>
            <a:r>
              <a:rPr lang="zh-CN" altLang="en-US" sz="2100">
                <a:solidFill>
                  <a:srgbClr val="CC0000"/>
                </a:solidFill>
              </a:rPr>
              <a:t>独立于程序之外</a:t>
            </a:r>
          </a:p>
        </p:txBody>
      </p:sp>
    </p:spTree>
    <p:extLst>
      <p:ext uri="{BB962C8B-B14F-4D97-AF65-F5344CB8AC3E}">
        <p14:creationId xmlns:p14="http://schemas.microsoft.com/office/powerpoint/2010/main" val="2740653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calcmode="lin" valueType="num">
                                      <p:cBhvr additive="base">
                                        <p:cTn id="7" dur="500" fill="hold"/>
                                        <p:tgtEl>
                                          <p:spTgt spid="1013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379">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01379">
                                            <p:txEl>
                                              <p:pRg st="1" end="1"/>
                                            </p:txEl>
                                          </p:spTgt>
                                        </p:tgtEl>
                                        <p:attrNameLst>
                                          <p:attrName>style.visibility</p:attrName>
                                        </p:attrNameLst>
                                      </p:cBhvr>
                                      <p:to>
                                        <p:strVal val="visible"/>
                                      </p:to>
                                    </p:set>
                                    <p:anim calcmode="lin" valueType="num">
                                      <p:cBhvr additive="base">
                                        <p:cTn id="12" dur="500" fill="hold"/>
                                        <p:tgtEl>
                                          <p:spTgt spid="10137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1379">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101379">
                                            <p:txEl>
                                              <p:pRg st="3" end="3"/>
                                            </p:txEl>
                                          </p:spTgt>
                                        </p:tgtEl>
                                        <p:attrNameLst>
                                          <p:attrName>style.visibility</p:attrName>
                                        </p:attrNameLst>
                                      </p:cBhvr>
                                      <p:to>
                                        <p:strVal val="visible"/>
                                      </p:to>
                                    </p:set>
                                    <p:anim calcmode="lin" valueType="num">
                                      <p:cBhvr additive="base">
                                        <p:cTn id="17" dur="500" fill="hold"/>
                                        <p:tgtEl>
                                          <p:spTgt spid="10137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13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101379">
                                            <p:txEl>
                                              <p:pRg st="2" end="2"/>
                                            </p:txEl>
                                          </p:spTgt>
                                        </p:tgtEl>
                                        <p:attrNameLst>
                                          <p:attrName>style.visibility</p:attrName>
                                        </p:attrNameLst>
                                      </p:cBhvr>
                                      <p:to>
                                        <p:strVal val="visible"/>
                                      </p:to>
                                    </p:set>
                                    <p:animEffect transition="in" filter="checkerboard(across)">
                                      <p:cBhvr>
                                        <p:cTn id="23" dur="500"/>
                                        <p:tgtEl>
                                          <p:spTgt spid="10137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ntr" presetSubtype="10" fill="hold" nodeType="clickEffect">
                                  <p:stCondLst>
                                    <p:cond delay="0"/>
                                  </p:stCondLst>
                                  <p:childTnLst>
                                    <p:set>
                                      <p:cBhvr>
                                        <p:cTn id="27" dur="1" fill="hold">
                                          <p:stCondLst>
                                            <p:cond delay="0"/>
                                          </p:stCondLst>
                                        </p:cTn>
                                        <p:tgtEl>
                                          <p:spTgt spid="101379">
                                            <p:txEl>
                                              <p:pRg st="4" end="4"/>
                                            </p:txEl>
                                          </p:spTgt>
                                        </p:tgtEl>
                                        <p:attrNameLst>
                                          <p:attrName>style.visibility</p:attrName>
                                        </p:attrNameLst>
                                      </p:cBhvr>
                                      <p:to>
                                        <p:strVal val="visible"/>
                                      </p:to>
                                    </p:set>
                                    <p:animEffect transition="in" filter="randombar(horizontal)">
                                      <p:cBhvr>
                                        <p:cTn id="28" dur="500"/>
                                        <p:tgtEl>
                                          <p:spTgt spid="101379">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1381"/>
                                        </p:tgtEl>
                                        <p:attrNameLst>
                                          <p:attrName>style.visibility</p:attrName>
                                        </p:attrNameLst>
                                      </p:cBhvr>
                                      <p:to>
                                        <p:strVal val="visible"/>
                                      </p:to>
                                    </p:set>
                                    <p:animEffect transition="in" filter="wipe(left)">
                                      <p:cBhvr>
                                        <p:cTn id="33" dur="500"/>
                                        <p:tgtEl>
                                          <p:spTgt spid="101381"/>
                                        </p:tgtEl>
                                      </p:cBhvr>
                                    </p:animEffect>
                                  </p:childTnLst>
                                </p:cTn>
                              </p:par>
                            </p:childTnLst>
                          </p:cTn>
                        </p:par>
                      </p:childTnLst>
                    </p:cTn>
                  </p:par>
                  <p:par>
                    <p:cTn id="34" fill="hold">
                      <p:stCondLst>
                        <p:cond delay="indefinite"/>
                      </p:stCondLst>
                      <p:childTnLst>
                        <p:par>
                          <p:cTn id="35" fill="hold" nodeType="afterGroup">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01380"/>
                                        </p:tgtEl>
                                        <p:attrNameLst>
                                          <p:attrName>style.visibility</p:attrName>
                                        </p:attrNameLst>
                                      </p:cBhvr>
                                      <p:to>
                                        <p:strVal val="visible"/>
                                      </p:to>
                                    </p:set>
                                    <p:animEffect transition="in" filter="barn(inVertical)">
                                      <p:cBhvr>
                                        <p:cTn id="38" dur="500"/>
                                        <p:tgtEl>
                                          <p:spTgt spid="101380"/>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01383"/>
                                        </p:tgtEl>
                                        <p:attrNameLst>
                                          <p:attrName>style.visibility</p:attrName>
                                        </p:attrNameLst>
                                      </p:cBhvr>
                                      <p:to>
                                        <p:strVal val="visible"/>
                                      </p:to>
                                    </p:set>
                                    <p:animEffect transition="in" filter="wipe(left)">
                                      <p:cBhvr>
                                        <p:cTn id="42" dur="500"/>
                                        <p:tgtEl>
                                          <p:spTgt spid="10138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1385"/>
                                        </p:tgtEl>
                                        <p:attrNameLst>
                                          <p:attrName>style.visibility</p:attrName>
                                        </p:attrNameLst>
                                      </p:cBhvr>
                                      <p:to>
                                        <p:strVal val="visible"/>
                                      </p:to>
                                    </p:set>
                                    <p:anim calcmode="lin" valueType="num">
                                      <p:cBhvr additive="base">
                                        <p:cTn id="47" dur="500" fill="hold"/>
                                        <p:tgtEl>
                                          <p:spTgt spid="101385"/>
                                        </p:tgtEl>
                                        <p:attrNameLst>
                                          <p:attrName>ppt_x</p:attrName>
                                        </p:attrNameLst>
                                      </p:cBhvr>
                                      <p:tavLst>
                                        <p:tav tm="0">
                                          <p:val>
                                            <p:strVal val="#ppt_x"/>
                                          </p:val>
                                        </p:tav>
                                        <p:tav tm="100000">
                                          <p:val>
                                            <p:strVal val="#ppt_x"/>
                                          </p:val>
                                        </p:tav>
                                      </p:tavLst>
                                    </p:anim>
                                    <p:anim calcmode="lin" valueType="num">
                                      <p:cBhvr additive="base">
                                        <p:cTn id="48" dur="500" fill="hold"/>
                                        <p:tgtEl>
                                          <p:spTgt spid="10138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 presetClass="exit" presetSubtype="10" fill="hold" grpId="1" nodeType="clickEffect">
                                  <p:stCondLst>
                                    <p:cond delay="0"/>
                                  </p:stCondLst>
                                  <p:childTnLst>
                                    <p:animEffect transition="out" filter="checkerboard(across)">
                                      <p:cBhvr>
                                        <p:cTn id="52" dur="500"/>
                                        <p:tgtEl>
                                          <p:spTgt spid="101385"/>
                                        </p:tgtEl>
                                      </p:cBhvr>
                                    </p:animEffect>
                                    <p:set>
                                      <p:cBhvr>
                                        <p:cTn id="53" dur="1" fill="hold">
                                          <p:stCondLst>
                                            <p:cond delay="499"/>
                                          </p:stCondLst>
                                        </p:cTn>
                                        <p:tgtEl>
                                          <p:spTgt spid="101385"/>
                                        </p:tgtEl>
                                        <p:attrNameLst>
                                          <p:attrName>style.visibility</p:attrName>
                                        </p:attrNameLst>
                                      </p:cBhvr>
                                      <p:to>
                                        <p:strVal val="hidden"/>
                                      </p:to>
                                    </p:set>
                                  </p:childTnLst>
                                </p:cTn>
                              </p:par>
                            </p:childTnLst>
                          </p:cTn>
                        </p:par>
                        <p:par>
                          <p:cTn id="54" fill="hold" nodeType="afterGroup">
                            <p:stCondLst>
                              <p:cond delay="500"/>
                            </p:stCondLst>
                            <p:childTnLst>
                              <p:par>
                                <p:cTn id="55" presetID="2" presetClass="entr" presetSubtype="2" fill="hold" grpId="0" nodeType="afterEffect">
                                  <p:stCondLst>
                                    <p:cond delay="0"/>
                                  </p:stCondLst>
                                  <p:childTnLst>
                                    <p:set>
                                      <p:cBhvr>
                                        <p:cTn id="56" dur="1" fill="hold">
                                          <p:stCondLst>
                                            <p:cond delay="0"/>
                                          </p:stCondLst>
                                        </p:cTn>
                                        <p:tgtEl>
                                          <p:spTgt spid="101387"/>
                                        </p:tgtEl>
                                        <p:attrNameLst>
                                          <p:attrName>style.visibility</p:attrName>
                                        </p:attrNameLst>
                                      </p:cBhvr>
                                      <p:to>
                                        <p:strVal val="visible"/>
                                      </p:to>
                                    </p:set>
                                    <p:anim calcmode="lin" valueType="num">
                                      <p:cBhvr additive="base">
                                        <p:cTn id="57" dur="500" fill="hold"/>
                                        <p:tgtEl>
                                          <p:spTgt spid="101387"/>
                                        </p:tgtEl>
                                        <p:attrNameLst>
                                          <p:attrName>ppt_x</p:attrName>
                                        </p:attrNameLst>
                                      </p:cBhvr>
                                      <p:tavLst>
                                        <p:tav tm="0">
                                          <p:val>
                                            <p:strVal val="1+#ppt_w/2"/>
                                          </p:val>
                                        </p:tav>
                                        <p:tav tm="100000">
                                          <p:val>
                                            <p:strVal val="#ppt_x"/>
                                          </p:val>
                                        </p:tav>
                                      </p:tavLst>
                                    </p:anim>
                                    <p:anim calcmode="lin" valueType="num">
                                      <p:cBhvr additive="base">
                                        <p:cTn id="58" dur="500" fill="hold"/>
                                        <p:tgtEl>
                                          <p:spTgt spid="101387"/>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101388"/>
                                        </p:tgtEl>
                                        <p:attrNameLst>
                                          <p:attrName>style.visibility</p:attrName>
                                        </p:attrNameLst>
                                      </p:cBhvr>
                                      <p:to>
                                        <p:strVal val="visible"/>
                                      </p:to>
                                    </p:set>
                                    <p:anim calcmode="lin" valueType="num">
                                      <p:cBhvr additive="base">
                                        <p:cTn id="63" dur="500" fill="hold"/>
                                        <p:tgtEl>
                                          <p:spTgt spid="101388"/>
                                        </p:tgtEl>
                                        <p:attrNameLst>
                                          <p:attrName>ppt_x</p:attrName>
                                        </p:attrNameLst>
                                      </p:cBhvr>
                                      <p:tavLst>
                                        <p:tav tm="0">
                                          <p:val>
                                            <p:strVal val="1+#ppt_w/2"/>
                                          </p:val>
                                        </p:tav>
                                        <p:tav tm="100000">
                                          <p:val>
                                            <p:strVal val="#ppt_x"/>
                                          </p:val>
                                        </p:tav>
                                      </p:tavLst>
                                    </p:anim>
                                    <p:anim calcmode="lin" valueType="num">
                                      <p:cBhvr additive="base">
                                        <p:cTn id="64" dur="500" fill="hold"/>
                                        <p:tgtEl>
                                          <p:spTgt spid="101388"/>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 presetClass="exit" presetSubtype="10" fill="hold" grpId="2" nodeType="clickEffect">
                                  <p:stCondLst>
                                    <p:cond delay="0"/>
                                  </p:stCondLst>
                                  <p:childTnLst>
                                    <p:animEffect transition="out" filter="blinds(horizontal)">
                                      <p:cBhvr>
                                        <p:cTn id="68" dur="500"/>
                                        <p:tgtEl>
                                          <p:spTgt spid="101385"/>
                                        </p:tgtEl>
                                      </p:cBhvr>
                                    </p:animEffect>
                                    <p:set>
                                      <p:cBhvr>
                                        <p:cTn id="69" dur="1" fill="hold">
                                          <p:stCondLst>
                                            <p:cond delay="499"/>
                                          </p:stCondLst>
                                        </p:cTn>
                                        <p:tgtEl>
                                          <p:spTgt spid="1013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animBg="1"/>
      <p:bldP spid="101381" grpId="0" animBg="1"/>
      <p:bldP spid="101383" grpId="0" animBg="1"/>
      <p:bldP spid="101385" grpId="0" animBg="1"/>
      <p:bldP spid="101385" grpId="1" animBg="1"/>
      <p:bldP spid="101385" grpId="2" animBg="1"/>
      <p:bldP spid="101387" grpId="0" animBg="1"/>
      <p:bldP spid="10138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Grp="1" noChangeArrowheads="1"/>
          </p:cNvSpPr>
          <p:nvPr>
            <p:ph type="title"/>
          </p:nvPr>
        </p:nvSpPr>
        <p:spPr>
          <a:xfrm>
            <a:off x="762100" y="457278"/>
            <a:ext cx="6948488" cy="936625"/>
          </a:xfrm>
        </p:spPr>
        <p:txBody>
          <a:bodyPr/>
          <a:lstStyle/>
          <a:p>
            <a:pPr eaLnBrk="1" hangingPunct="1"/>
            <a:r>
              <a:rPr lang="en-US" altLang="zh-CN" sz="3600" dirty="0" smtClean="0">
                <a:solidFill>
                  <a:schemeClr val="tx1"/>
                </a:solidFill>
                <a:latin typeface="黑体" panose="02010609060101010101" pitchFamily="49" charset="-122"/>
                <a:ea typeface="黑体" panose="02010609060101010101" pitchFamily="49" charset="-122"/>
              </a:rPr>
              <a:t>4.4.5.</a:t>
            </a:r>
            <a:r>
              <a:rPr lang="zh-CN" altLang="en-US" sz="3600" dirty="0" smtClean="0">
                <a:solidFill>
                  <a:schemeClr val="tx1"/>
                </a:solidFill>
                <a:latin typeface="黑体" panose="02010609060101010101" pitchFamily="49" charset="-122"/>
                <a:ea typeface="黑体" panose="02010609060101010101" pitchFamily="49" charset="-122"/>
              </a:rPr>
              <a:t>程序设计风格</a:t>
            </a:r>
          </a:p>
        </p:txBody>
      </p:sp>
      <p:sp>
        <p:nvSpPr>
          <p:cNvPr id="81923" name="Rectangle 3"/>
          <p:cNvSpPr>
            <a:spLocks noGrp="1" noChangeArrowheads="1"/>
          </p:cNvSpPr>
          <p:nvPr>
            <p:ph type="body" idx="1"/>
          </p:nvPr>
        </p:nvSpPr>
        <p:spPr>
          <a:xfrm>
            <a:off x="1258888" y="2060575"/>
            <a:ext cx="2855924" cy="3501969"/>
          </a:xfrm>
        </p:spPr>
        <p:txBody>
          <a:bodyPr/>
          <a:lstStyle/>
          <a:p>
            <a:r>
              <a:rPr lang="en-US" altLang="zh-CN" dirty="0">
                <a:solidFill>
                  <a:srgbClr val="002060"/>
                </a:solidFill>
                <a:latin typeface="微软雅黑" panose="020B0503020204020204" pitchFamily="34" charset="-122"/>
                <a:ea typeface="微软雅黑" panose="020B0503020204020204" pitchFamily="34" charset="-122"/>
              </a:rPr>
              <a:t>1. </a:t>
            </a:r>
            <a:r>
              <a:rPr lang="zh-CN" altLang="en-US" dirty="0">
                <a:solidFill>
                  <a:srgbClr val="002060"/>
                </a:solidFill>
                <a:latin typeface="微软雅黑" panose="020B0503020204020204" pitchFamily="34" charset="-122"/>
                <a:ea typeface="微软雅黑" panose="020B0503020204020204" pitchFamily="34" charset="-122"/>
              </a:rPr>
              <a:t>文档</a:t>
            </a:r>
            <a:r>
              <a:rPr lang="zh-CN" altLang="en-US" dirty="0" smtClean="0">
                <a:solidFill>
                  <a:srgbClr val="002060"/>
                </a:solidFill>
                <a:latin typeface="微软雅黑" panose="020B0503020204020204" pitchFamily="34" charset="-122"/>
                <a:ea typeface="微软雅黑" panose="020B0503020204020204" pitchFamily="34" charset="-122"/>
              </a:rPr>
              <a:t>化</a:t>
            </a:r>
            <a:endParaRPr lang="en-US" altLang="zh-CN" dirty="0" smtClean="0">
              <a:solidFill>
                <a:srgbClr val="002060"/>
              </a:solidFill>
              <a:latin typeface="微软雅黑" panose="020B0503020204020204" pitchFamily="34" charset="-122"/>
              <a:ea typeface="微软雅黑" panose="020B0503020204020204" pitchFamily="34" charset="-122"/>
            </a:endParaRPr>
          </a:p>
          <a:p>
            <a:endParaRPr lang="zh-CN" altLang="en-US" dirty="0">
              <a:solidFill>
                <a:srgbClr val="002060"/>
              </a:solidFill>
              <a:latin typeface="微软雅黑" panose="020B0503020204020204" pitchFamily="34" charset="-122"/>
              <a:ea typeface="微软雅黑" panose="020B0503020204020204" pitchFamily="34" charset="-122"/>
            </a:endParaRPr>
          </a:p>
          <a:p>
            <a:r>
              <a:rPr lang="en-US" altLang="zh-CN" dirty="0">
                <a:solidFill>
                  <a:srgbClr val="002060"/>
                </a:solidFill>
                <a:latin typeface="微软雅黑" panose="020B0503020204020204" pitchFamily="34" charset="-122"/>
                <a:ea typeface="微软雅黑" panose="020B0503020204020204" pitchFamily="34" charset="-122"/>
              </a:rPr>
              <a:t>2. </a:t>
            </a:r>
            <a:r>
              <a:rPr lang="zh-CN" altLang="en-US" dirty="0" smtClean="0">
                <a:solidFill>
                  <a:srgbClr val="002060"/>
                </a:solidFill>
                <a:latin typeface="微软雅黑" panose="020B0503020204020204" pitchFamily="34" charset="-122"/>
                <a:ea typeface="微软雅黑" panose="020B0503020204020204" pitchFamily="34" charset="-122"/>
              </a:rPr>
              <a:t>格式化</a:t>
            </a:r>
            <a:endParaRPr lang="en-US" altLang="zh-CN" dirty="0" smtClean="0">
              <a:solidFill>
                <a:srgbClr val="002060"/>
              </a:solidFill>
              <a:latin typeface="微软雅黑" panose="020B0503020204020204" pitchFamily="34" charset="-122"/>
              <a:ea typeface="微软雅黑" panose="020B0503020204020204" pitchFamily="34" charset="-122"/>
            </a:endParaRPr>
          </a:p>
          <a:p>
            <a:endParaRPr lang="en-US" altLang="zh-CN" dirty="0" smtClean="0">
              <a:solidFill>
                <a:srgbClr val="002060"/>
              </a:solidFill>
              <a:latin typeface="微软雅黑" panose="020B0503020204020204" pitchFamily="34" charset="-122"/>
              <a:ea typeface="微软雅黑" panose="020B0503020204020204" pitchFamily="34" charset="-122"/>
            </a:endParaRPr>
          </a:p>
          <a:p>
            <a:r>
              <a:rPr lang="en-US" altLang="zh-CN" dirty="0" smtClean="0">
                <a:solidFill>
                  <a:srgbClr val="002060"/>
                </a:solidFill>
                <a:latin typeface="微软雅黑" panose="020B0503020204020204" pitchFamily="34" charset="-122"/>
                <a:ea typeface="微软雅黑" panose="020B0503020204020204" pitchFamily="34" charset="-122"/>
              </a:rPr>
              <a:t>3</a:t>
            </a:r>
            <a:r>
              <a:rPr lang="en-US" altLang="zh-CN" dirty="0">
                <a:solidFill>
                  <a:srgbClr val="002060"/>
                </a:solidFill>
                <a:latin typeface="微软雅黑" panose="020B0503020204020204" pitchFamily="34" charset="-122"/>
                <a:ea typeface="微软雅黑" panose="020B0503020204020204" pitchFamily="34" charset="-122"/>
              </a:rPr>
              <a:t>. </a:t>
            </a:r>
            <a:r>
              <a:rPr lang="zh-CN" altLang="en-US" dirty="0">
                <a:solidFill>
                  <a:srgbClr val="002060"/>
                </a:solidFill>
                <a:latin typeface="微软雅黑" panose="020B0503020204020204" pitchFamily="34" charset="-122"/>
                <a:ea typeface="微软雅黑" panose="020B0503020204020204" pitchFamily="34" charset="-122"/>
              </a:rPr>
              <a:t>模块化</a:t>
            </a:r>
          </a:p>
          <a:p>
            <a:endParaRPr lang="zh-CN" altLang="en-US" dirty="0" smtClean="0">
              <a:solidFill>
                <a:srgbClr val="002060"/>
              </a:solidFill>
              <a:latin typeface="微软雅黑" panose="020B0503020204020204" pitchFamily="34" charset="-122"/>
              <a:ea typeface="微软雅黑" panose="020B0503020204020204" pitchFamily="34" charset="-122"/>
            </a:endParaRPr>
          </a:p>
        </p:txBody>
      </p:sp>
      <p:sp>
        <p:nvSpPr>
          <p:cNvPr id="2" name="矩形标注 1"/>
          <p:cNvSpPr/>
          <p:nvPr/>
        </p:nvSpPr>
        <p:spPr bwMode="auto">
          <a:xfrm>
            <a:off x="3810020" y="1981238"/>
            <a:ext cx="5105266" cy="609584"/>
          </a:xfrm>
          <a:prstGeom prst="wedgeRectCallout">
            <a:avLst>
              <a:gd name="adj1" fmla="val -60281"/>
              <a:gd name="adj2" fmla="val 10594"/>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zh-CN" altLang="en-US" dirty="0"/>
              <a:t>在程序</a:t>
            </a:r>
            <a:r>
              <a:rPr lang="zh-CN" altLang="en-US" dirty="0" smtClean="0"/>
              <a:t>中有效</a:t>
            </a:r>
            <a:r>
              <a:rPr lang="zh-CN" altLang="en-US" dirty="0"/>
              <a:t>、</a:t>
            </a:r>
            <a:r>
              <a:rPr lang="zh-CN" altLang="en-US" dirty="0" smtClean="0"/>
              <a:t>适当使用</a:t>
            </a:r>
            <a:r>
              <a:rPr lang="zh-CN" altLang="en-US" dirty="0"/>
              <a:t>注释。一些规范的程序中，注释行的数量占到整个源程序</a:t>
            </a:r>
            <a:r>
              <a:rPr lang="zh-CN" altLang="en-US" dirty="0" smtClean="0"/>
              <a:t>的</a:t>
            </a:r>
            <a:r>
              <a:rPr lang="en-US" altLang="zh-CN" dirty="0" smtClean="0"/>
              <a:t>1/3 </a:t>
            </a:r>
            <a:r>
              <a:rPr lang="zh-CN" altLang="en-US" dirty="0"/>
              <a:t>～ </a:t>
            </a:r>
            <a:r>
              <a:rPr lang="en-US" altLang="zh-CN" dirty="0"/>
              <a:t>1/2</a:t>
            </a:r>
            <a:r>
              <a:rPr lang="zh-CN" altLang="en-US" dirty="0" smtClean="0"/>
              <a:t>，</a:t>
            </a:r>
            <a:endParaRPr kumimoji="0" lang="zh-CN"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矩形标注 2"/>
          <p:cNvSpPr/>
          <p:nvPr/>
        </p:nvSpPr>
        <p:spPr bwMode="auto">
          <a:xfrm>
            <a:off x="3810020" y="3505198"/>
            <a:ext cx="5105266" cy="533386"/>
          </a:xfrm>
          <a:prstGeom prst="wedgeRectCallout">
            <a:avLst>
              <a:gd name="adj1" fmla="val -61503"/>
              <a:gd name="adj2" fmla="val -32740"/>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zh-CN" altLang="en-US" dirty="0"/>
              <a:t>恰当地利用空格、空行和</a:t>
            </a:r>
            <a:r>
              <a:rPr lang="zh-CN" altLang="en-US" dirty="0" smtClean="0"/>
              <a:t>缩进可</a:t>
            </a:r>
            <a:r>
              <a:rPr lang="zh-CN" altLang="en-US" dirty="0"/>
              <a:t>使程序清晰明了</a:t>
            </a:r>
            <a:endParaRPr kumimoji="0" lang="zh-CN"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矩形标注 7"/>
          <p:cNvSpPr/>
          <p:nvPr/>
        </p:nvSpPr>
        <p:spPr bwMode="auto">
          <a:xfrm>
            <a:off x="3835406" y="4648168"/>
            <a:ext cx="5105266" cy="914376"/>
          </a:xfrm>
          <a:prstGeom prst="wedgeRectCallout">
            <a:avLst>
              <a:gd name="adj1" fmla="val -61503"/>
              <a:gd name="adj2" fmla="val -32740"/>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zh-CN" altLang="en-US" dirty="0"/>
              <a:t>把复杂的程序分解为功能独立的程序模块，每一个程序模块只完成一个独立的功能，</a:t>
            </a:r>
            <a:r>
              <a:rPr lang="zh-CN" altLang="en-US" dirty="0" smtClean="0"/>
              <a:t>尽量减少</a:t>
            </a:r>
            <a:r>
              <a:rPr lang="zh-CN" altLang="en-US" dirty="0"/>
              <a:t>模块之间的联系</a:t>
            </a:r>
            <a:endParaRPr kumimoji="0" lang="zh-CN"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53130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fade">
                                      <p:cBhvr>
                                        <p:cTn id="7" dur="500"/>
                                        <p:tgtEl>
                                          <p:spTgt spid="8192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1923">
                                            <p:txEl>
                                              <p:pRg st="2" end="2"/>
                                            </p:txEl>
                                          </p:spTgt>
                                        </p:tgtEl>
                                        <p:attrNameLst>
                                          <p:attrName>style.visibility</p:attrName>
                                        </p:attrNameLst>
                                      </p:cBhvr>
                                      <p:to>
                                        <p:strVal val="visible"/>
                                      </p:to>
                                    </p:set>
                                    <p:animEffect transition="in" filter="fade">
                                      <p:cBhvr>
                                        <p:cTn id="10" dur="500"/>
                                        <p:tgtEl>
                                          <p:spTgt spid="8192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1923">
                                            <p:txEl>
                                              <p:pRg st="4" end="4"/>
                                            </p:txEl>
                                          </p:spTgt>
                                        </p:tgtEl>
                                        <p:attrNameLst>
                                          <p:attrName>style.visibility</p:attrName>
                                        </p:attrNameLst>
                                      </p:cBhvr>
                                      <p:to>
                                        <p:strVal val="visible"/>
                                      </p:to>
                                    </p:set>
                                    <p:animEffect transition="in" filter="fade">
                                      <p:cBhvr>
                                        <p:cTn id="13" dur="500"/>
                                        <p:tgtEl>
                                          <p:spTgt spid="8192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a:xfrm>
            <a:off x="990694" y="1600248"/>
            <a:ext cx="8080375" cy="887413"/>
          </a:xfrm>
        </p:spPr>
        <p:txBody>
          <a:bodyPr/>
          <a:lstStyle/>
          <a:p>
            <a:r>
              <a:rPr lang="en-US" altLang="zh-CN" sz="5400" dirty="0" smtClean="0">
                <a:solidFill>
                  <a:srgbClr val="002060"/>
                </a:solidFill>
                <a:latin typeface="楷体" panose="02010609060101010101" pitchFamily="49" charset="-122"/>
                <a:ea typeface="楷体" panose="02010609060101010101" pitchFamily="49" charset="-122"/>
              </a:rPr>
              <a:t>4.5</a:t>
            </a:r>
            <a:r>
              <a:rPr lang="zh-CN" altLang="en-US" sz="4800" dirty="0" smtClean="0">
                <a:solidFill>
                  <a:srgbClr val="002060"/>
                </a:solidFill>
                <a:latin typeface="楷体" panose="02010609060101010101" pitchFamily="49" charset="-122"/>
                <a:ea typeface="楷体" panose="02010609060101010101" pitchFamily="49" charset="-122"/>
              </a:rPr>
              <a:t>程序设计语言</a:t>
            </a:r>
            <a:r>
              <a:rPr lang="zh-CN" altLang="en-US" sz="4800" dirty="0">
                <a:solidFill>
                  <a:srgbClr val="002060"/>
                </a:solidFill>
                <a:latin typeface="楷体" panose="02010609060101010101" pitchFamily="49" charset="-122"/>
                <a:ea typeface="楷体" panose="02010609060101010101" pitchFamily="49" charset="-122"/>
              </a:rPr>
              <a:t>及应用</a:t>
            </a:r>
            <a:r>
              <a:rPr lang="zh-CN" altLang="en-US" sz="6000" dirty="0">
                <a:solidFill>
                  <a:srgbClr val="002060"/>
                </a:solidFill>
                <a:latin typeface="楷体" panose="02010609060101010101" pitchFamily="49" charset="-122"/>
                <a:ea typeface="楷体" panose="02010609060101010101" pitchFamily="49" charset="-122"/>
              </a:rPr>
              <a:t/>
            </a:r>
            <a:br>
              <a:rPr lang="zh-CN" altLang="en-US" sz="6000" dirty="0">
                <a:solidFill>
                  <a:srgbClr val="002060"/>
                </a:solidFill>
                <a:latin typeface="楷体" panose="02010609060101010101" pitchFamily="49" charset="-122"/>
                <a:ea typeface="楷体" panose="02010609060101010101" pitchFamily="49" charset="-122"/>
              </a:rPr>
            </a:br>
            <a:endParaRPr lang="zh-CN" altLang="en-US" sz="6000" dirty="0" smtClean="0">
              <a:solidFill>
                <a:srgbClr val="002060"/>
              </a:solidFill>
              <a:latin typeface="楷体" panose="02010609060101010101" pitchFamily="49" charset="-122"/>
              <a:ea typeface="楷体" panose="02010609060101010101" pitchFamily="49" charset="-122"/>
            </a:endParaRPr>
          </a:p>
        </p:txBody>
      </p:sp>
      <p:sp>
        <p:nvSpPr>
          <p:cNvPr id="70659" name="Rectangle 3"/>
          <p:cNvSpPr>
            <a:spLocks noGrp="1" noChangeArrowheads="1"/>
          </p:cNvSpPr>
          <p:nvPr>
            <p:ph idx="1"/>
          </p:nvPr>
        </p:nvSpPr>
        <p:spPr>
          <a:xfrm>
            <a:off x="1905070" y="2667020"/>
            <a:ext cx="5310187" cy="3241675"/>
          </a:xfrm>
        </p:spPr>
        <p:txBody>
          <a:bodyPr/>
          <a:lstStyle/>
          <a:p>
            <a:r>
              <a:rPr lang="zh-CN" altLang="en-US" sz="3600" dirty="0">
                <a:latin typeface="黑体" panose="02010609060101010101" pitchFamily="49" charset="-122"/>
                <a:ea typeface="黑体" panose="02010609060101010101" pitchFamily="49" charset="-122"/>
              </a:rPr>
              <a:t>高级程序设计语言</a:t>
            </a:r>
          </a:p>
          <a:p>
            <a:r>
              <a:rPr lang="zh-CN" altLang="en-US" sz="3600" dirty="0" smtClean="0">
                <a:latin typeface="黑体" panose="02010609060101010101" pitchFamily="49" charset="-122"/>
                <a:ea typeface="黑体" panose="02010609060101010101" pitchFamily="49" charset="-122"/>
              </a:rPr>
              <a:t>软件开发</a:t>
            </a:r>
            <a:r>
              <a:rPr lang="zh-CN" altLang="en-US" sz="3600" dirty="0">
                <a:latin typeface="黑体" panose="02010609060101010101" pitchFamily="49" charset="-122"/>
                <a:ea typeface="黑体" panose="02010609060101010101" pitchFamily="49" charset="-122"/>
              </a:rPr>
              <a:t>工具</a:t>
            </a:r>
          </a:p>
          <a:p>
            <a:pPr eaLnBrk="1" hangingPunct="1"/>
            <a:endParaRPr lang="zh-CN" altLang="en-US" sz="3600" dirty="0" smtClean="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987242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0659">
                                            <p:txEl>
                                              <p:pRg st="1" end="1"/>
                                            </p:txEl>
                                          </p:spTgt>
                                        </p:tgtEl>
                                        <p:attrNameLst>
                                          <p:attrName>style.visibility</p:attrName>
                                        </p:attrNameLst>
                                      </p:cBhvr>
                                      <p:to>
                                        <p:strVal val="visible"/>
                                      </p:to>
                                    </p:set>
                                    <p:anim calcmode="lin" valueType="num">
                                      <p:cBhvr additive="base">
                                        <p:cTn id="11" dur="500" fill="hold"/>
                                        <p:tgtEl>
                                          <p:spTgt spid="7065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065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sz="half" idx="1"/>
          </p:nvPr>
        </p:nvSpPr>
        <p:spPr>
          <a:xfrm>
            <a:off x="914496" y="1143060"/>
            <a:ext cx="7378700" cy="4254428"/>
          </a:xfrm>
        </p:spPr>
        <p:txBody>
          <a:bodyPr/>
          <a:lstStyle/>
          <a:p>
            <a:pPr>
              <a:buSzPct val="90000"/>
            </a:pPr>
            <a:r>
              <a:rPr lang="en-US" altLang="zh-CN" sz="3600" b="1" dirty="0" smtClean="0">
                <a:latin typeface="黑体" panose="02010609060101010101" pitchFamily="49" charset="-122"/>
                <a:ea typeface="黑体" panose="02010609060101010101" pitchFamily="49" charset="-122"/>
              </a:rPr>
              <a:t>4.1.1.</a:t>
            </a:r>
            <a:r>
              <a:rPr lang="zh-CN" altLang="en-US" sz="3600" b="1" dirty="0" smtClean="0">
                <a:latin typeface="黑体" panose="02010609060101010101" pitchFamily="49" charset="-122"/>
                <a:ea typeface="黑体" panose="02010609060101010101" pitchFamily="49" charset="-122"/>
              </a:rPr>
              <a:t>计算机程序</a:t>
            </a:r>
            <a:endParaRPr lang="en-US" altLang="zh-CN" sz="3600" b="1" dirty="0" smtClean="0">
              <a:latin typeface="黑体" panose="02010609060101010101" pitchFamily="49" charset="-122"/>
              <a:ea typeface="黑体" panose="02010609060101010101" pitchFamily="49" charset="-122"/>
            </a:endParaRPr>
          </a:p>
          <a:p>
            <a:pPr marL="0" indent="0">
              <a:spcBef>
                <a:spcPts val="1800"/>
              </a:spcBef>
              <a:buSzPct val="90000"/>
              <a:buNone/>
            </a:pPr>
            <a:r>
              <a:rPr lang="zh-CN" altLang="en-US" sz="2400" dirty="0" smtClean="0">
                <a:latin typeface="微软雅黑" panose="020B0503020204020204" pitchFamily="34" charset="-122"/>
                <a:ea typeface="微软雅黑" panose="020B0503020204020204" pitchFamily="34" charset="-122"/>
              </a:rPr>
              <a:t>       计算机</a:t>
            </a:r>
            <a:r>
              <a:rPr lang="zh-CN" altLang="en-US" sz="2400" dirty="0">
                <a:latin typeface="微软雅黑" panose="020B0503020204020204" pitchFamily="34" charset="-122"/>
                <a:ea typeface="微软雅黑" panose="020B0503020204020204" pitchFamily="34" charset="-122"/>
              </a:rPr>
              <a:t>是人类 </a:t>
            </a:r>
            <a:r>
              <a:rPr lang="en-US" altLang="zh-CN" sz="2400" dirty="0">
                <a:latin typeface="微软雅黑" panose="020B0503020204020204" pitchFamily="34" charset="-122"/>
                <a:ea typeface="微软雅黑" panose="020B0503020204020204" pitchFamily="34" charset="-122"/>
              </a:rPr>
              <a:t>20 </a:t>
            </a:r>
            <a:r>
              <a:rPr lang="zh-CN" altLang="en-US" sz="2400" dirty="0">
                <a:latin typeface="微软雅黑" panose="020B0503020204020204" pitchFamily="34" charset="-122"/>
                <a:ea typeface="微软雅黑" panose="020B0503020204020204" pitchFamily="34" charset="-122"/>
              </a:rPr>
              <a:t>世纪发明创造的最先进的计算工具，迄今为止，绝大多数计算机都是</a:t>
            </a:r>
            <a:r>
              <a:rPr lang="zh-CN" altLang="en-US" sz="2400" dirty="0" smtClean="0">
                <a:latin typeface="微软雅黑" panose="020B0503020204020204" pitchFamily="34" charset="-122"/>
                <a:ea typeface="微软雅黑" panose="020B0503020204020204" pitchFamily="34" charset="-122"/>
              </a:rPr>
              <a:t>基于“</a:t>
            </a:r>
            <a:r>
              <a:rPr lang="zh-CN" altLang="en-US" sz="2400" dirty="0">
                <a:latin typeface="微软雅黑" panose="020B0503020204020204" pitchFamily="34" charset="-122"/>
                <a:ea typeface="微软雅黑" panose="020B0503020204020204" pitchFamily="34" charset="-122"/>
              </a:rPr>
              <a:t>存储程序与程序控制”原理工作的。计算机中的程序是指按特定的算法用某种计算机语言</a:t>
            </a:r>
            <a:r>
              <a:rPr lang="zh-CN" altLang="en-US" sz="2400" dirty="0" smtClean="0">
                <a:latin typeface="微软雅黑" panose="020B0503020204020204" pitchFamily="34" charset="-122"/>
                <a:ea typeface="微软雅黑" panose="020B0503020204020204" pitchFamily="34" charset="-122"/>
              </a:rPr>
              <a:t>描述</a:t>
            </a:r>
            <a:r>
              <a:rPr lang="zh-CN" altLang="en-US" sz="2400" dirty="0">
                <a:latin typeface="微软雅黑" panose="020B0503020204020204" pitchFamily="34" charset="-122"/>
                <a:ea typeface="微软雅黑" panose="020B0503020204020204" pitchFamily="34" charset="-122"/>
              </a:rPr>
              <a:t>完成指定任务的处理过程。</a:t>
            </a:r>
          </a:p>
          <a:p>
            <a:pPr marL="0" indent="0">
              <a:buSzPct val="90000"/>
              <a:buNone/>
            </a:pPr>
            <a:r>
              <a:rPr lang="zh-CN" altLang="en-US" sz="2400" dirty="0" smtClean="0">
                <a:latin typeface="微软雅黑" panose="020B0503020204020204" pitchFamily="34" charset="-122"/>
                <a:ea typeface="微软雅黑" panose="020B0503020204020204" pitchFamily="34" charset="-122"/>
              </a:rPr>
              <a:t>       从</a:t>
            </a:r>
            <a:r>
              <a:rPr lang="zh-CN" altLang="en-US" sz="2400" dirty="0">
                <a:latin typeface="微软雅黑" panose="020B0503020204020204" pitchFamily="34" charset="-122"/>
                <a:ea typeface="微软雅黑" panose="020B0503020204020204" pitchFamily="34" charset="-122"/>
              </a:rPr>
              <a:t>存储的角度来看，程序就是保存在磁盘上的指令序列</a:t>
            </a:r>
            <a:r>
              <a:rPr lang="zh-CN" altLang="en-US" sz="2400" dirty="0" smtClean="0">
                <a:latin typeface="微软雅黑" panose="020B0503020204020204" pitchFamily="34" charset="-122"/>
                <a:ea typeface="微软雅黑" panose="020B0503020204020204" pitchFamily="34" charset="-122"/>
              </a:rPr>
              <a:t>。除了</a:t>
            </a:r>
            <a:r>
              <a:rPr lang="zh-CN" altLang="en-US" sz="2400" dirty="0">
                <a:latin typeface="微软雅黑" panose="020B0503020204020204" pitchFamily="34" charset="-122"/>
                <a:ea typeface="微软雅黑" panose="020B0503020204020204" pitchFamily="34" charset="-122"/>
              </a:rPr>
              <a:t>少量特殊程序外，程序在没有启动时大多以文件的</a:t>
            </a:r>
            <a:r>
              <a:rPr lang="zh-CN" altLang="en-US" sz="2400" dirty="0" smtClean="0">
                <a:latin typeface="微软雅黑" panose="020B0503020204020204" pitchFamily="34" charset="-122"/>
                <a:ea typeface="微软雅黑" panose="020B0503020204020204" pitchFamily="34" charset="-122"/>
              </a:rPr>
              <a:t>形式</a:t>
            </a:r>
            <a:r>
              <a:rPr lang="zh-CN" altLang="en-US" sz="2400" dirty="0">
                <a:latin typeface="微软雅黑" panose="020B0503020204020204" pitchFamily="34" charset="-122"/>
                <a:ea typeface="微软雅黑" panose="020B0503020204020204" pitchFamily="34" charset="-122"/>
              </a:rPr>
              <a:t>存储在磁盘等外存储器上。</a:t>
            </a:r>
          </a:p>
          <a:p>
            <a:pPr>
              <a:buSzPct val="90000"/>
            </a:pPr>
            <a:endParaRPr lang="en-US" altLang="zh-CN" sz="1600" dirty="0" smtClean="0">
              <a:ea typeface="宋体" panose="02010600030101010101" pitchFamily="2" charset="-122"/>
            </a:endParaRPr>
          </a:p>
        </p:txBody>
      </p:sp>
      <p:cxnSp>
        <p:nvCxnSpPr>
          <p:cNvPr id="3" name="直接连接符 2"/>
          <p:cNvCxnSpPr/>
          <p:nvPr/>
        </p:nvCxnSpPr>
        <p:spPr bwMode="auto">
          <a:xfrm>
            <a:off x="7086534" y="2667020"/>
            <a:ext cx="914376"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直接连接符 6"/>
          <p:cNvCxnSpPr/>
          <p:nvPr/>
        </p:nvCxnSpPr>
        <p:spPr bwMode="auto">
          <a:xfrm>
            <a:off x="990694" y="3048010"/>
            <a:ext cx="1828752"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接连接符 8"/>
          <p:cNvCxnSpPr/>
          <p:nvPr/>
        </p:nvCxnSpPr>
        <p:spPr bwMode="auto">
          <a:xfrm>
            <a:off x="990694" y="4571970"/>
            <a:ext cx="914376"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接连接符 9"/>
          <p:cNvCxnSpPr/>
          <p:nvPr/>
        </p:nvCxnSpPr>
        <p:spPr bwMode="auto">
          <a:xfrm>
            <a:off x="7696122" y="4267178"/>
            <a:ext cx="457188"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147">
                                            <p:txEl>
                                              <p:pRg st="2" end="2"/>
                                            </p:txEl>
                                          </p:spTgt>
                                        </p:tgtEl>
                                        <p:attrNameLst>
                                          <p:attrName>style.visibility</p:attrName>
                                        </p:attrNameLst>
                                      </p:cBhvr>
                                      <p:to>
                                        <p:strVal val="visible"/>
                                      </p:to>
                                    </p:set>
                                    <p:animEffect transition="in" filter="fade">
                                      <p:cBhvr>
                                        <p:cTn id="23" dur="500"/>
                                        <p:tgtEl>
                                          <p:spTgt spid="6147">
                                            <p:txEl>
                                              <p:pRg st="2" end="2"/>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par>
                                <p:cTn id="27" presetID="22" presetClass="entr" presetSubtype="4"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Grp="1" noChangeArrowheads="1"/>
          </p:cNvSpPr>
          <p:nvPr>
            <p:ph type="title"/>
          </p:nvPr>
        </p:nvSpPr>
        <p:spPr>
          <a:xfrm>
            <a:off x="990694" y="685872"/>
            <a:ext cx="6948488" cy="936625"/>
          </a:xfrm>
        </p:spPr>
        <p:txBody>
          <a:bodyPr/>
          <a:lstStyle/>
          <a:p>
            <a:r>
              <a:rPr lang="en-US" altLang="zh-CN" sz="3600" dirty="0" smtClean="0">
                <a:solidFill>
                  <a:schemeClr val="tx1"/>
                </a:solidFill>
                <a:latin typeface="楷体" panose="02010609060101010101" pitchFamily="49" charset="-122"/>
                <a:ea typeface="楷体" panose="02010609060101010101" pitchFamily="49" charset="-122"/>
              </a:rPr>
              <a:t>4.5.1.</a:t>
            </a:r>
            <a:r>
              <a:rPr lang="zh-CN" altLang="en-US" sz="3600" dirty="0">
                <a:solidFill>
                  <a:schemeClr val="tx1"/>
                </a:solidFill>
                <a:latin typeface="楷体" panose="02010609060101010101" pitchFamily="49" charset="-122"/>
                <a:ea typeface="楷体" panose="02010609060101010101" pitchFamily="49" charset="-122"/>
              </a:rPr>
              <a:t>高级程序设计语言</a:t>
            </a:r>
          </a:p>
        </p:txBody>
      </p:sp>
      <p:sp>
        <p:nvSpPr>
          <p:cNvPr id="81923" name="Rectangle 3"/>
          <p:cNvSpPr>
            <a:spLocks noGrp="1" noChangeArrowheads="1"/>
          </p:cNvSpPr>
          <p:nvPr>
            <p:ph type="body" idx="1"/>
          </p:nvPr>
        </p:nvSpPr>
        <p:spPr>
          <a:xfrm>
            <a:off x="1371684" y="1905040"/>
            <a:ext cx="6818220" cy="3501969"/>
          </a:xfrm>
        </p:spPr>
        <p:txBody>
          <a:bodyPr/>
          <a:lstStyle/>
          <a:p>
            <a:pPr marL="514350" indent="-514350">
              <a:lnSpc>
                <a:spcPct val="150000"/>
              </a:lnSpc>
              <a:buAutoNum type="arabicPeriod"/>
            </a:pPr>
            <a:r>
              <a:rPr lang="zh-CN" altLang="en-US" sz="2400" dirty="0" smtClean="0">
                <a:solidFill>
                  <a:srgbClr val="002060"/>
                </a:solidFill>
                <a:latin typeface="微软雅黑" panose="020B0503020204020204" pitchFamily="34" charset="-122"/>
                <a:ea typeface="微软雅黑" panose="020B0503020204020204" pitchFamily="34" charset="-122"/>
              </a:rPr>
              <a:t>高级程序设计</a:t>
            </a:r>
            <a:r>
              <a:rPr lang="zh-CN" altLang="en-US" sz="2400" dirty="0">
                <a:solidFill>
                  <a:srgbClr val="002060"/>
                </a:solidFill>
                <a:latin typeface="微软雅黑" panose="020B0503020204020204" pitchFamily="34" charset="-122"/>
                <a:ea typeface="微软雅黑" panose="020B0503020204020204" pitchFamily="34" charset="-122"/>
              </a:rPr>
              <a:t>的</a:t>
            </a:r>
            <a:r>
              <a:rPr lang="zh-CN" altLang="en-US" sz="2400" dirty="0" smtClean="0">
                <a:solidFill>
                  <a:srgbClr val="002060"/>
                </a:solidFill>
                <a:latin typeface="微软雅黑" panose="020B0503020204020204" pitchFamily="34" charset="-122"/>
                <a:ea typeface="微软雅黑" panose="020B0503020204020204" pitchFamily="34" charset="-122"/>
              </a:rPr>
              <a:t>语言分类</a:t>
            </a:r>
            <a:endParaRPr lang="en-US" altLang="zh-CN" sz="2400" dirty="0" smtClean="0">
              <a:solidFill>
                <a:srgbClr val="002060"/>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 过程性语言</a:t>
            </a:r>
          </a:p>
          <a:p>
            <a:pPr marL="0" indent="0">
              <a:lnSpc>
                <a:spcPct val="150000"/>
              </a:lnSpc>
              <a:buNone/>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 面向对象的程序设计语言</a:t>
            </a:r>
          </a:p>
          <a:p>
            <a:pPr marL="0" indent="0">
              <a:lnSpc>
                <a:spcPct val="150000"/>
              </a:lnSpc>
              <a:buNone/>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3</a:t>
            </a:r>
            <a:r>
              <a:rPr lang="zh-CN" altLang="en-US" sz="2400" dirty="0">
                <a:latin typeface="微软雅黑" panose="020B0503020204020204" pitchFamily="34" charset="-122"/>
                <a:ea typeface="微软雅黑" panose="020B0503020204020204" pitchFamily="34" charset="-122"/>
              </a:rPr>
              <a:t>） 专用语言</a:t>
            </a:r>
          </a:p>
          <a:p>
            <a:pPr marL="0" indent="0">
              <a:lnSpc>
                <a:spcPct val="150000"/>
              </a:lnSpc>
              <a:buNone/>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4</a:t>
            </a:r>
            <a:r>
              <a:rPr lang="zh-CN" altLang="en-US" sz="2400" dirty="0">
                <a:latin typeface="微软雅黑" panose="020B0503020204020204" pitchFamily="34" charset="-122"/>
                <a:ea typeface="微软雅黑" panose="020B0503020204020204" pitchFamily="34" charset="-122"/>
              </a:rPr>
              <a:t>） 脚本语言</a:t>
            </a:r>
          </a:p>
          <a:p>
            <a:pPr marL="0" indent="0">
              <a:lnSpc>
                <a:spcPct val="150000"/>
              </a:lnSpc>
              <a:buNone/>
            </a:pPr>
            <a:endParaRPr lang="zh-CN" altLang="en-US" dirty="0">
              <a:latin typeface="微软雅黑" panose="020B0503020204020204" pitchFamily="34" charset="-122"/>
              <a:ea typeface="微软雅黑" panose="020B0503020204020204" pitchFamily="34" charset="-122"/>
            </a:endParaRPr>
          </a:p>
          <a:p>
            <a:pPr marL="0" indent="0">
              <a:lnSpc>
                <a:spcPct val="150000"/>
              </a:lnSpc>
              <a:buNone/>
            </a:pPr>
            <a:endParaRPr lang="zh-CN" altLang="en-US" dirty="0">
              <a:latin typeface="微软雅黑" panose="020B0503020204020204" pitchFamily="34" charset="-122"/>
              <a:ea typeface="微软雅黑" panose="020B0503020204020204" pitchFamily="34" charset="-122"/>
            </a:endParaRPr>
          </a:p>
          <a:p>
            <a:pPr>
              <a:lnSpc>
                <a:spcPct val="150000"/>
              </a:lnSpc>
            </a:pPr>
            <a:endParaRPr lang="en-US" altLang="zh-CN" dirty="0" smtClean="0">
              <a:latin typeface="微软雅黑" panose="020B0503020204020204" pitchFamily="34" charset="-122"/>
              <a:ea typeface="微软雅黑" panose="020B0503020204020204" pitchFamily="34" charset="-122"/>
            </a:endParaRPr>
          </a:p>
          <a:p>
            <a:pPr>
              <a:lnSpc>
                <a:spcPct val="150000"/>
              </a:lnSpc>
            </a:pPr>
            <a:endParaRPr lang="zh-CN" altLang="en-US" dirty="0" smtClean="0">
              <a:latin typeface="微软雅黑" panose="020B0503020204020204" pitchFamily="34" charset="-122"/>
              <a:ea typeface="微软雅黑" panose="020B0503020204020204" pitchFamily="34" charset="-122"/>
            </a:endParaRPr>
          </a:p>
        </p:txBody>
      </p:sp>
      <p:sp>
        <p:nvSpPr>
          <p:cNvPr id="2" name="圆角矩形标注 1"/>
          <p:cNvSpPr/>
          <p:nvPr/>
        </p:nvSpPr>
        <p:spPr bwMode="auto">
          <a:xfrm>
            <a:off x="4495802" y="2514624"/>
            <a:ext cx="3428910" cy="609584"/>
          </a:xfrm>
          <a:prstGeom prst="wedgeRoundRectCallout">
            <a:avLst>
              <a:gd name="adj1" fmla="val -63038"/>
              <a:gd name="adj2" fmla="val 26785"/>
              <a:gd name="adj3" fmla="val 16667"/>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US" altLang="zh-CN" dirty="0"/>
              <a:t>BASIC </a:t>
            </a:r>
            <a:r>
              <a:rPr lang="zh-CN" altLang="en-US" dirty="0" smtClean="0"/>
              <a:t>、</a:t>
            </a:r>
            <a:r>
              <a:rPr lang="en-US" altLang="zh-CN" dirty="0" smtClean="0"/>
              <a:t>COBOL</a:t>
            </a:r>
            <a:r>
              <a:rPr lang="zh-CN" altLang="en-US" dirty="0" smtClean="0"/>
              <a:t>、</a:t>
            </a:r>
            <a:r>
              <a:rPr lang="en-US" altLang="zh-CN" dirty="0" smtClean="0"/>
              <a:t>FORTRAN</a:t>
            </a:r>
            <a:r>
              <a:rPr lang="zh-CN" altLang="en-US" dirty="0" smtClean="0"/>
              <a:t>、</a:t>
            </a:r>
            <a:r>
              <a:rPr lang="en-US" altLang="zh-CN" dirty="0"/>
              <a:t>PASCAL </a:t>
            </a:r>
            <a:r>
              <a:rPr lang="zh-CN" altLang="en-US" dirty="0" smtClean="0"/>
              <a:t>、</a:t>
            </a:r>
            <a:r>
              <a:rPr lang="en-US" altLang="zh-CN" b="1" dirty="0">
                <a:solidFill>
                  <a:srgbClr val="FF0000"/>
                </a:solidFill>
              </a:rPr>
              <a:t>C </a:t>
            </a:r>
            <a:r>
              <a:rPr lang="zh-CN" altLang="en-US" b="1" dirty="0">
                <a:solidFill>
                  <a:srgbClr val="FF0000"/>
                </a:solidFill>
              </a:rPr>
              <a:t>语言</a:t>
            </a:r>
            <a:endParaRPr kumimoji="0" lang="zh-CN" altLang="en-US" sz="1800" b="1" i="0" u="none" strike="noStrike" cap="none" normalizeH="0" baseline="0" dirty="0" smtClean="0">
              <a:ln>
                <a:noFill/>
              </a:ln>
              <a:solidFill>
                <a:srgbClr val="FF0000"/>
              </a:solidFill>
              <a:effectLst/>
              <a:latin typeface="Arial" panose="020B0604020202020204" pitchFamily="34" charset="0"/>
            </a:endParaRPr>
          </a:p>
        </p:txBody>
      </p:sp>
      <p:sp>
        <p:nvSpPr>
          <p:cNvPr id="5" name="圆角矩形标注 4"/>
          <p:cNvSpPr/>
          <p:nvPr/>
        </p:nvSpPr>
        <p:spPr bwMode="auto">
          <a:xfrm>
            <a:off x="4114812" y="3581420"/>
            <a:ext cx="4419484" cy="2819302"/>
          </a:xfrm>
          <a:prstGeom prst="wedgeRoundRectCallout">
            <a:avLst>
              <a:gd name="adj1" fmla="val -55541"/>
              <a:gd name="adj2" fmla="val -47742"/>
              <a:gd name="adj3" fmla="val 16667"/>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zh-CN" altLang="en-US" dirty="0" smtClean="0"/>
              <a:t>面向对象</a:t>
            </a:r>
            <a:r>
              <a:rPr lang="zh-CN" altLang="en-US" dirty="0"/>
              <a:t>的程序被</a:t>
            </a:r>
            <a:r>
              <a:rPr lang="zh-CN" altLang="en-US" dirty="0" smtClean="0"/>
              <a:t>看成是</a:t>
            </a:r>
            <a:r>
              <a:rPr lang="zh-CN" altLang="en-US" dirty="0"/>
              <a:t>可以进行相互通信的若干对象的集合。设计面向对象程序就是定义对象，建立对象间的</a:t>
            </a:r>
            <a:r>
              <a:rPr lang="zh-CN" altLang="en-US" dirty="0" smtClean="0"/>
              <a:t>通信关系</a:t>
            </a:r>
            <a:r>
              <a:rPr lang="zh-CN" altLang="en-US" dirty="0"/>
              <a:t>。程序中的输入即是对象间发消息（通信），而输出则是程序中的对象向显示器（或打印机</a:t>
            </a:r>
            <a:r>
              <a:rPr lang="zh-CN" altLang="en-US" dirty="0" smtClean="0"/>
              <a:t>）发</a:t>
            </a:r>
            <a:r>
              <a:rPr lang="zh-CN" altLang="en-US" dirty="0"/>
              <a:t>消息（通信）的结果，程序运行的结果就是将对象集的初始状态变成终结状态（目标状态）</a:t>
            </a:r>
            <a:r>
              <a:rPr lang="zh-CN" altLang="en-US" dirty="0" smtClean="0"/>
              <a:t>。</a:t>
            </a:r>
            <a:r>
              <a:rPr lang="zh-CN" altLang="en-US" dirty="0"/>
              <a:t>例：</a:t>
            </a:r>
            <a:r>
              <a:rPr lang="en-US" altLang="zh-CN" dirty="0"/>
              <a:t>Visual </a:t>
            </a:r>
            <a:r>
              <a:rPr lang="en-US" altLang="zh-CN" dirty="0" smtClean="0"/>
              <a:t>Basic</a:t>
            </a:r>
            <a:r>
              <a:rPr lang="zh-CN" altLang="en-US" dirty="0" smtClean="0"/>
              <a:t>、</a:t>
            </a:r>
            <a:r>
              <a:rPr lang="en-US" altLang="zh-CN" b="1" dirty="0" smtClean="0">
                <a:solidFill>
                  <a:srgbClr val="FF0000"/>
                </a:solidFill>
              </a:rPr>
              <a:t>C</a:t>
            </a:r>
            <a:r>
              <a:rPr lang="en-US" altLang="zh-CN" b="1" dirty="0">
                <a:solidFill>
                  <a:srgbClr val="FF0000"/>
                </a:solidFill>
              </a:rPr>
              <a:t>++</a:t>
            </a:r>
            <a:r>
              <a:rPr lang="zh-CN" altLang="en-US" b="1" dirty="0" smtClean="0">
                <a:solidFill>
                  <a:srgbClr val="FF0000"/>
                </a:solidFill>
              </a:rPr>
              <a:t>、</a:t>
            </a:r>
            <a:r>
              <a:rPr lang="en-US" altLang="zh-CN" b="1" dirty="0">
                <a:solidFill>
                  <a:srgbClr val="FF0000"/>
                </a:solidFill>
              </a:rPr>
              <a:t>J</a:t>
            </a:r>
            <a:r>
              <a:rPr lang="en-US" altLang="zh-CN" b="1" dirty="0" smtClean="0">
                <a:solidFill>
                  <a:srgbClr val="FF0000"/>
                </a:solidFill>
              </a:rPr>
              <a:t>ava </a:t>
            </a:r>
            <a:r>
              <a:rPr lang="zh-CN" altLang="en-US" dirty="0"/>
              <a:t>。</a:t>
            </a:r>
            <a:endParaRPr kumimoji="0" lang="zh-CN" altLang="en-US" sz="1800" b="1" i="0" u="none" strike="noStrike" cap="none" normalizeH="0" baseline="0" dirty="0" smtClean="0">
              <a:ln>
                <a:noFill/>
              </a:ln>
              <a:solidFill>
                <a:srgbClr val="FF0000"/>
              </a:solidFill>
              <a:effectLst/>
              <a:latin typeface="Arial" panose="020B0604020202020204" pitchFamily="34" charset="0"/>
            </a:endParaRPr>
          </a:p>
        </p:txBody>
      </p:sp>
      <p:sp>
        <p:nvSpPr>
          <p:cNvPr id="6" name="圆角矩形标注 5"/>
          <p:cNvSpPr/>
          <p:nvPr/>
        </p:nvSpPr>
        <p:spPr bwMode="auto">
          <a:xfrm>
            <a:off x="4495802" y="3809990"/>
            <a:ext cx="3428910" cy="609584"/>
          </a:xfrm>
          <a:prstGeom prst="wedgeRoundRectCallout">
            <a:avLst>
              <a:gd name="adj1" fmla="val -71293"/>
              <a:gd name="adj2" fmla="val 4959"/>
              <a:gd name="adj3" fmla="val 16667"/>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US" altLang="zh-CN" dirty="0" smtClean="0"/>
              <a:t>LISP</a:t>
            </a:r>
            <a:r>
              <a:rPr lang="zh-CN" altLang="en-US" dirty="0" smtClean="0"/>
              <a:t>、</a:t>
            </a:r>
            <a:r>
              <a:rPr lang="en-US" altLang="zh-CN" dirty="0" smtClean="0"/>
              <a:t>Prolog</a:t>
            </a:r>
            <a:r>
              <a:rPr lang="zh-CN" altLang="en-US" dirty="0" smtClean="0"/>
              <a:t>、</a:t>
            </a:r>
            <a:r>
              <a:rPr lang="en-US" altLang="zh-CN" dirty="0" smtClean="0"/>
              <a:t>APL </a:t>
            </a:r>
            <a:r>
              <a:rPr lang="zh-CN" altLang="en-US" dirty="0" smtClean="0"/>
              <a:t>、 </a:t>
            </a:r>
            <a:r>
              <a:rPr lang="en-US" altLang="zh-CN" dirty="0"/>
              <a:t>Forth</a:t>
            </a:r>
            <a:endParaRPr kumimoji="0" lang="zh-CN" altLang="en-US" sz="1800" b="1" i="0" u="none" strike="noStrike" cap="none" normalizeH="0" baseline="0" dirty="0" smtClean="0">
              <a:ln>
                <a:noFill/>
              </a:ln>
              <a:solidFill>
                <a:srgbClr val="FF0000"/>
              </a:solidFill>
              <a:effectLst/>
              <a:latin typeface="Arial" panose="020B0604020202020204" pitchFamily="34" charset="0"/>
            </a:endParaRPr>
          </a:p>
        </p:txBody>
      </p:sp>
      <p:sp>
        <p:nvSpPr>
          <p:cNvPr id="7" name="圆角矩形标注 6"/>
          <p:cNvSpPr/>
          <p:nvPr/>
        </p:nvSpPr>
        <p:spPr bwMode="auto">
          <a:xfrm>
            <a:off x="4432305" y="3429000"/>
            <a:ext cx="4110516" cy="2489232"/>
          </a:xfrm>
          <a:prstGeom prst="wedgeRoundRectCallout">
            <a:avLst>
              <a:gd name="adj1" fmla="val -71293"/>
              <a:gd name="adj2" fmla="val 4959"/>
              <a:gd name="adj3" fmla="val 16667"/>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zh-CN" altLang="en-US" dirty="0">
                <a:solidFill>
                  <a:schemeClr val="tx1"/>
                </a:solidFill>
                <a:latin typeface="Arial" panose="020B0604020202020204" pitchFamily="34" charset="0"/>
              </a:rPr>
              <a:t>常见的脚本语言有</a:t>
            </a:r>
            <a:r>
              <a:rPr lang="zh-CN" altLang="en-US" b="1" dirty="0">
                <a:solidFill>
                  <a:srgbClr val="FF0000"/>
                </a:solidFill>
                <a:latin typeface="Arial" panose="020B0604020202020204" pitchFamily="34" charset="0"/>
              </a:rPr>
              <a:t> </a:t>
            </a:r>
            <a:r>
              <a:rPr lang="en-US" altLang="zh-CN" b="1" dirty="0">
                <a:solidFill>
                  <a:srgbClr val="FF0000"/>
                </a:solidFill>
                <a:latin typeface="Arial" panose="020B0604020202020204" pitchFamily="34" charset="0"/>
              </a:rPr>
              <a:t>Python</a:t>
            </a:r>
            <a:r>
              <a:rPr lang="zh-CN" altLang="en-US" dirty="0">
                <a:solidFill>
                  <a:schemeClr val="tx1"/>
                </a:solidFill>
                <a:latin typeface="Arial" panose="020B0604020202020204" pitchFamily="34" charset="0"/>
              </a:rPr>
              <a:t>，</a:t>
            </a:r>
            <a:r>
              <a:rPr lang="en-US" altLang="zh-CN" dirty="0">
                <a:solidFill>
                  <a:schemeClr val="tx1"/>
                </a:solidFill>
                <a:latin typeface="Arial" panose="020B0604020202020204" pitchFamily="34" charset="0"/>
              </a:rPr>
              <a:t>C Shell</a:t>
            </a:r>
            <a:r>
              <a:rPr lang="zh-CN" altLang="en-US" dirty="0">
                <a:solidFill>
                  <a:schemeClr val="tx1"/>
                </a:solidFill>
                <a:latin typeface="Arial" panose="020B0604020202020204" pitchFamily="34" charset="0"/>
              </a:rPr>
              <a:t>，</a:t>
            </a:r>
            <a:r>
              <a:rPr lang="en-US" altLang="zh-CN" b="1" dirty="0">
                <a:solidFill>
                  <a:srgbClr val="FF0000"/>
                </a:solidFill>
                <a:latin typeface="Arial" panose="020B0604020202020204" pitchFamily="34" charset="0"/>
              </a:rPr>
              <a:t>JavaScript</a:t>
            </a:r>
            <a:r>
              <a:rPr lang="zh-CN" altLang="en-US" dirty="0">
                <a:solidFill>
                  <a:schemeClr val="tx1"/>
                </a:solidFill>
                <a:latin typeface="Arial" panose="020B0604020202020204" pitchFamily="34" charset="0"/>
              </a:rPr>
              <a:t>，</a:t>
            </a:r>
            <a:r>
              <a:rPr lang="en-US" altLang="zh-CN" dirty="0">
                <a:solidFill>
                  <a:schemeClr val="tx1"/>
                </a:solidFill>
                <a:latin typeface="Arial" panose="020B0604020202020204" pitchFamily="34" charset="0"/>
              </a:rPr>
              <a:t>Perl</a:t>
            </a:r>
            <a:r>
              <a:rPr lang="zh-CN" altLang="en-US" dirty="0">
                <a:solidFill>
                  <a:schemeClr val="tx1"/>
                </a:solidFill>
                <a:latin typeface="Arial" panose="020B0604020202020204" pitchFamily="34" charset="0"/>
              </a:rPr>
              <a:t>，</a:t>
            </a:r>
            <a:r>
              <a:rPr lang="en-US" altLang="zh-CN" dirty="0">
                <a:solidFill>
                  <a:schemeClr val="tx1"/>
                </a:solidFill>
                <a:latin typeface="Arial" panose="020B0604020202020204" pitchFamily="34" charset="0"/>
              </a:rPr>
              <a:t>VBScript </a:t>
            </a:r>
            <a:r>
              <a:rPr lang="zh-CN" altLang="en-US" dirty="0" smtClean="0">
                <a:solidFill>
                  <a:schemeClr val="tx1"/>
                </a:solidFill>
                <a:latin typeface="Arial" panose="020B0604020202020204" pitchFamily="34" charset="0"/>
              </a:rPr>
              <a:t>等。</a:t>
            </a:r>
            <a:endParaRPr lang="en-US" altLang="zh-CN" dirty="0" smtClean="0">
              <a:solidFill>
                <a:schemeClr val="tx1"/>
              </a:solidFill>
              <a:latin typeface="Arial" panose="020B0604020202020204" pitchFamily="34" charset="0"/>
            </a:endParaRPr>
          </a:p>
          <a:p>
            <a:r>
              <a:rPr lang="zh-CN" altLang="en-US" dirty="0" smtClean="0">
                <a:solidFill>
                  <a:schemeClr val="tx1"/>
                </a:solidFill>
                <a:latin typeface="Arial" panose="020B0604020202020204" pitchFamily="34" charset="0"/>
              </a:rPr>
              <a:t>脚本</a:t>
            </a:r>
            <a:r>
              <a:rPr lang="zh-CN" altLang="en-US" dirty="0">
                <a:solidFill>
                  <a:schemeClr val="tx1"/>
                </a:solidFill>
                <a:latin typeface="Arial" panose="020B0604020202020204" pitchFamily="34" charset="0"/>
              </a:rPr>
              <a:t>语言是为了缩短传统的“编写</a:t>
            </a:r>
            <a:r>
              <a:rPr lang="en-US" altLang="zh-CN" dirty="0">
                <a:solidFill>
                  <a:schemeClr val="tx1"/>
                </a:solidFill>
                <a:latin typeface="Arial" panose="020B0604020202020204" pitchFamily="34" charset="0"/>
              </a:rPr>
              <a:t>—</a:t>
            </a:r>
            <a:r>
              <a:rPr lang="zh-CN" altLang="en-US" dirty="0">
                <a:solidFill>
                  <a:schemeClr val="tx1"/>
                </a:solidFill>
                <a:latin typeface="Arial" panose="020B0604020202020204" pitchFamily="34" charset="0"/>
              </a:rPr>
              <a:t>编译</a:t>
            </a:r>
            <a:r>
              <a:rPr lang="en-US" altLang="zh-CN" dirty="0">
                <a:solidFill>
                  <a:schemeClr val="tx1"/>
                </a:solidFill>
                <a:latin typeface="Arial" panose="020B0604020202020204" pitchFamily="34" charset="0"/>
              </a:rPr>
              <a:t>—</a:t>
            </a:r>
            <a:r>
              <a:rPr lang="zh-CN" altLang="en-US" dirty="0">
                <a:solidFill>
                  <a:schemeClr val="tx1"/>
                </a:solidFill>
                <a:latin typeface="Arial" panose="020B0604020202020204" pitchFamily="34" charset="0"/>
              </a:rPr>
              <a:t>链接</a:t>
            </a:r>
            <a:r>
              <a:rPr lang="en-US" altLang="zh-CN" dirty="0">
                <a:solidFill>
                  <a:schemeClr val="tx1"/>
                </a:solidFill>
                <a:latin typeface="Arial" panose="020B0604020202020204" pitchFamily="34" charset="0"/>
              </a:rPr>
              <a:t>—</a:t>
            </a:r>
            <a:r>
              <a:rPr lang="zh-CN" altLang="en-US" dirty="0">
                <a:solidFill>
                  <a:schemeClr val="tx1"/>
                </a:solidFill>
                <a:latin typeface="Arial" panose="020B0604020202020204" pitchFamily="34" charset="0"/>
              </a:rPr>
              <a:t>运行”过程而创建的计算机编程语言。许多脚本语言用来执行一次性任务，尤其是系统管理方面。脚本通常以文本形式（如 </a:t>
            </a:r>
            <a:r>
              <a:rPr lang="en-US" altLang="zh-CN" dirty="0">
                <a:solidFill>
                  <a:schemeClr val="tx1"/>
                </a:solidFill>
                <a:latin typeface="Arial" panose="020B0604020202020204" pitchFamily="34" charset="0"/>
              </a:rPr>
              <a:t>ASCII </a:t>
            </a:r>
            <a:r>
              <a:rPr lang="zh-CN" altLang="en-US" dirty="0">
                <a:solidFill>
                  <a:schemeClr val="tx1"/>
                </a:solidFill>
                <a:latin typeface="Arial" panose="020B0604020202020204" pitchFamily="34" charset="0"/>
              </a:rPr>
              <a:t>码）保存，只在被调用时进行解释或编译。</a:t>
            </a:r>
          </a:p>
          <a:p>
            <a:endParaRPr kumimoji="0" lang="zh-CN" altLang="en-US" sz="1800" b="1" i="0" u="none" strike="noStrike" cap="none" normalizeH="0" baseline="0" dirty="0" smtClean="0">
              <a:ln>
                <a:noFill/>
              </a:ln>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3705438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wipe(left)">
                                      <p:cBhvr>
                                        <p:cTn id="7" dur="500"/>
                                        <p:tgtEl>
                                          <p:spTgt spid="8192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81923">
                                            <p:txEl>
                                              <p:pRg st="1" end="1"/>
                                            </p:txEl>
                                          </p:spTgt>
                                        </p:tgtEl>
                                        <p:attrNameLst>
                                          <p:attrName>style.visibility</p:attrName>
                                        </p:attrNameLst>
                                      </p:cBhvr>
                                      <p:to>
                                        <p:strVal val="visible"/>
                                      </p:to>
                                    </p:set>
                                    <p:animEffect transition="in" filter="wipe(left)">
                                      <p:cBhvr>
                                        <p:cTn id="10" dur="500"/>
                                        <p:tgtEl>
                                          <p:spTgt spid="81923">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81923">
                                            <p:txEl>
                                              <p:pRg st="2" end="2"/>
                                            </p:txEl>
                                          </p:spTgt>
                                        </p:tgtEl>
                                        <p:attrNameLst>
                                          <p:attrName>style.visibility</p:attrName>
                                        </p:attrNameLst>
                                      </p:cBhvr>
                                      <p:to>
                                        <p:strVal val="visible"/>
                                      </p:to>
                                    </p:set>
                                    <p:animEffect transition="in" filter="wipe(left)">
                                      <p:cBhvr>
                                        <p:cTn id="13" dur="500"/>
                                        <p:tgtEl>
                                          <p:spTgt spid="81923">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81923">
                                            <p:txEl>
                                              <p:pRg st="3" end="3"/>
                                            </p:txEl>
                                          </p:spTgt>
                                        </p:tgtEl>
                                        <p:attrNameLst>
                                          <p:attrName>style.visibility</p:attrName>
                                        </p:attrNameLst>
                                      </p:cBhvr>
                                      <p:to>
                                        <p:strVal val="visible"/>
                                      </p:to>
                                    </p:set>
                                    <p:animEffect transition="in" filter="wipe(left)">
                                      <p:cBhvr>
                                        <p:cTn id="16" dur="500"/>
                                        <p:tgtEl>
                                          <p:spTgt spid="81923">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81923">
                                            <p:txEl>
                                              <p:pRg st="4" end="4"/>
                                            </p:txEl>
                                          </p:spTgt>
                                        </p:tgtEl>
                                        <p:attrNameLst>
                                          <p:attrName>style.visibility</p:attrName>
                                        </p:attrNameLst>
                                      </p:cBhvr>
                                      <p:to>
                                        <p:strVal val="visible"/>
                                      </p:to>
                                    </p:set>
                                    <p:animEffect transition="in" filter="wipe(left)">
                                      <p:cBhvr>
                                        <p:cTn id="19" dur="500"/>
                                        <p:tgtEl>
                                          <p:spTgt spid="8192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barn(inVertical)">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6"/>
                                        </p:tgtEl>
                                      </p:cBhvr>
                                    </p:animEffect>
                                    <p:set>
                                      <p:cBhvr>
                                        <p:cTn id="49" dur="1" fill="hold">
                                          <p:stCondLst>
                                            <p:cond delay="499"/>
                                          </p:stCondLst>
                                        </p:cTn>
                                        <p:tgtEl>
                                          <p:spTgt spid="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barn(inVertical)">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7"/>
                                        </p:tgtEl>
                                      </p:cBhvr>
                                    </p:animEffect>
                                    <p:set>
                                      <p:cBhvr>
                                        <p:cTn id="5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P spid="6" grpId="0" animBg="1"/>
      <p:bldP spid="6" grpId="1" animBg="1"/>
      <p:bldP spid="7" grpId="0" animBg="1"/>
      <p:bldP spid="7"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838268"/>
            <a:ext cx="8229600" cy="4830707"/>
          </a:xfrm>
        </p:spPr>
        <p:txBody>
          <a:bodyPr/>
          <a:lstStyle/>
          <a:p>
            <a:r>
              <a:rPr lang="en-US" altLang="zh-CN" sz="2400" dirty="0">
                <a:solidFill>
                  <a:srgbClr val="002060"/>
                </a:solidFill>
                <a:latin typeface="微软雅黑" panose="020B0503020204020204" pitchFamily="34" charset="-122"/>
                <a:ea typeface="微软雅黑" panose="020B0503020204020204" pitchFamily="34" charset="-122"/>
              </a:rPr>
              <a:t>2. </a:t>
            </a:r>
            <a:r>
              <a:rPr lang="zh-CN" altLang="en-US" sz="2400" dirty="0">
                <a:solidFill>
                  <a:srgbClr val="002060"/>
                </a:solidFill>
                <a:latin typeface="微软雅黑" panose="020B0503020204020204" pitchFamily="34" charset="-122"/>
                <a:ea typeface="微软雅黑" panose="020B0503020204020204" pitchFamily="34" charset="-122"/>
              </a:rPr>
              <a:t>高级程序设计语言的选择</a:t>
            </a:r>
          </a:p>
          <a:p>
            <a:pPr marL="0" indent="0">
              <a:spcBef>
                <a:spcPts val="2400"/>
              </a:spcBef>
              <a:buNone/>
            </a:pPr>
            <a:r>
              <a:rPr lang="zh-CN" altLang="en-US" sz="2400" dirty="0" smtClean="0">
                <a:latin typeface="微软雅黑" panose="020B0503020204020204" pitchFamily="34" charset="-122"/>
                <a:ea typeface="微软雅黑" panose="020B0503020204020204" pitchFamily="34" charset="-122"/>
              </a:rPr>
              <a:t>       当</a:t>
            </a:r>
            <a:r>
              <a:rPr lang="zh-CN" altLang="en-US" sz="2400" dirty="0">
                <a:latin typeface="微软雅黑" panose="020B0503020204020204" pitchFamily="34" charset="-122"/>
                <a:ea typeface="微软雅黑" panose="020B0503020204020204" pitchFamily="34" charset="-122"/>
              </a:rPr>
              <a:t>为一项工程选择程序设计语言时，</a:t>
            </a:r>
            <a:r>
              <a:rPr lang="zh-CN" altLang="en-US" sz="2400" dirty="0" smtClean="0">
                <a:latin typeface="微软雅黑" panose="020B0503020204020204" pitchFamily="34" charset="-122"/>
                <a:ea typeface="微软雅黑" panose="020B0503020204020204" pitchFamily="34" charset="-122"/>
              </a:rPr>
              <a:t>应主要</a:t>
            </a:r>
            <a:r>
              <a:rPr lang="zh-CN" altLang="en-US" sz="2400" dirty="0">
                <a:latin typeface="微软雅黑" panose="020B0503020204020204" pitchFamily="34" charset="-122"/>
                <a:ea typeface="微软雅黑" panose="020B0503020204020204" pitchFamily="34" charset="-122"/>
              </a:rPr>
              <a:t>考虑以下几个因素：</a:t>
            </a:r>
          </a:p>
          <a:p>
            <a:pPr marL="0" indent="0">
              <a:buNone/>
            </a:pPr>
            <a:r>
              <a:rPr lang="zh-CN" altLang="en-US" sz="2400" dirty="0" smtClean="0">
                <a:latin typeface="微软雅黑" panose="020B0503020204020204" pitchFamily="34" charset="-122"/>
                <a:ea typeface="微软雅黑" panose="020B0503020204020204" pitchFamily="34" charset="-122"/>
              </a:rPr>
              <a:t>    ① </a:t>
            </a:r>
            <a:r>
              <a:rPr lang="zh-CN" altLang="en-US" sz="2400" dirty="0">
                <a:latin typeface="微软雅黑" panose="020B0503020204020204" pitchFamily="34" charset="-122"/>
                <a:ea typeface="微软雅黑" panose="020B0503020204020204" pitchFamily="34" charset="-122"/>
              </a:rPr>
              <a:t>应用领域。</a:t>
            </a:r>
          </a:p>
          <a:p>
            <a:pPr marL="0" indent="0">
              <a:buNone/>
            </a:pPr>
            <a:r>
              <a:rPr lang="zh-CN" altLang="en-US" sz="2400" dirty="0" smtClean="0">
                <a:latin typeface="微软雅黑" panose="020B0503020204020204" pitchFamily="34" charset="-122"/>
                <a:ea typeface="微软雅黑" panose="020B0503020204020204" pitchFamily="34" charset="-122"/>
              </a:rPr>
              <a:t>    ② </a:t>
            </a:r>
            <a:r>
              <a:rPr lang="zh-CN" altLang="en-US" sz="2400" dirty="0">
                <a:latin typeface="微软雅黑" panose="020B0503020204020204" pitchFamily="34" charset="-122"/>
                <a:ea typeface="微软雅黑" panose="020B0503020204020204" pitchFamily="34" charset="-122"/>
              </a:rPr>
              <a:t>算法和计算的复杂性。</a:t>
            </a:r>
          </a:p>
          <a:p>
            <a:pPr marL="0" indent="0">
              <a:buNone/>
            </a:pPr>
            <a:r>
              <a:rPr lang="zh-CN" altLang="en-US" sz="2400" dirty="0" smtClean="0">
                <a:latin typeface="微软雅黑" panose="020B0503020204020204" pitchFamily="34" charset="-122"/>
                <a:ea typeface="微软雅黑" panose="020B0503020204020204" pitchFamily="34" charset="-122"/>
              </a:rPr>
              <a:t>    ③ </a:t>
            </a:r>
            <a:r>
              <a:rPr lang="zh-CN" altLang="en-US" sz="2400" dirty="0">
                <a:latin typeface="微软雅黑" panose="020B0503020204020204" pitchFamily="34" charset="-122"/>
                <a:ea typeface="微软雅黑" panose="020B0503020204020204" pitchFamily="34" charset="-122"/>
              </a:rPr>
              <a:t>数据结构的复杂性。</a:t>
            </a:r>
          </a:p>
          <a:p>
            <a:pPr marL="0" indent="0">
              <a:buNone/>
            </a:pPr>
            <a:r>
              <a:rPr lang="zh-CN" altLang="en-US" sz="2400" dirty="0" smtClean="0">
                <a:latin typeface="微软雅黑" panose="020B0503020204020204" pitchFamily="34" charset="-122"/>
                <a:ea typeface="微软雅黑" panose="020B0503020204020204" pitchFamily="34" charset="-122"/>
              </a:rPr>
              <a:t>    ④ </a:t>
            </a:r>
            <a:r>
              <a:rPr lang="zh-CN" altLang="en-US" sz="2400" dirty="0">
                <a:latin typeface="微软雅黑" panose="020B0503020204020204" pitchFamily="34" charset="-122"/>
                <a:ea typeface="微软雅黑" panose="020B0503020204020204" pitchFamily="34" charset="-122"/>
              </a:rPr>
              <a:t>软件运行环境。</a:t>
            </a:r>
          </a:p>
          <a:p>
            <a:pPr marL="0" indent="0">
              <a:buNone/>
            </a:pPr>
            <a:r>
              <a:rPr lang="zh-CN" altLang="en-US" sz="2400" dirty="0" smtClean="0">
                <a:latin typeface="微软雅黑" panose="020B0503020204020204" pitchFamily="34" charset="-122"/>
                <a:ea typeface="微软雅黑" panose="020B0503020204020204" pitchFamily="34" charset="-122"/>
              </a:rPr>
              <a:t>    ⑤ </a:t>
            </a:r>
            <a:r>
              <a:rPr lang="zh-CN" altLang="en-US" sz="2400" dirty="0">
                <a:latin typeface="微软雅黑" panose="020B0503020204020204" pitchFamily="34" charset="-122"/>
                <a:ea typeface="微软雅黑" panose="020B0503020204020204" pitchFamily="34" charset="-122"/>
              </a:rPr>
              <a:t>性能方面的需要与实现的条件。</a:t>
            </a:r>
          </a:p>
          <a:p>
            <a:pPr marL="0" indent="0">
              <a:buNone/>
            </a:pPr>
            <a:r>
              <a:rPr lang="zh-CN" altLang="en-US" sz="2400" dirty="0" smtClean="0">
                <a:latin typeface="微软雅黑" panose="020B0503020204020204" pitchFamily="34" charset="-122"/>
                <a:ea typeface="微软雅黑" panose="020B0503020204020204" pitchFamily="34" charset="-122"/>
              </a:rPr>
              <a:t>    ⑥ </a:t>
            </a:r>
            <a:r>
              <a:rPr lang="zh-CN" altLang="en-US" sz="2400" dirty="0">
                <a:latin typeface="微软雅黑" panose="020B0503020204020204" pitchFamily="34" charset="-122"/>
                <a:ea typeface="微软雅黑" panose="020B0503020204020204" pitchFamily="34" charset="-122"/>
              </a:rPr>
              <a:t>软件开发组成员是否都精通这门语言。</a:t>
            </a:r>
          </a:p>
          <a:p>
            <a:endParaRPr lang="zh-CN" altLang="en-US" sz="2400" dirty="0"/>
          </a:p>
        </p:txBody>
      </p:sp>
    </p:spTree>
    <p:extLst>
      <p:ext uri="{BB962C8B-B14F-4D97-AF65-F5344CB8AC3E}">
        <p14:creationId xmlns:p14="http://schemas.microsoft.com/office/powerpoint/2010/main" val="273404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Grp="1" noChangeArrowheads="1"/>
          </p:cNvSpPr>
          <p:nvPr>
            <p:ph type="title"/>
          </p:nvPr>
        </p:nvSpPr>
        <p:spPr>
          <a:xfrm>
            <a:off x="762100" y="533476"/>
            <a:ext cx="6948488" cy="936625"/>
          </a:xfrm>
        </p:spPr>
        <p:txBody>
          <a:bodyPr/>
          <a:lstStyle/>
          <a:p>
            <a:r>
              <a:rPr lang="en-US" altLang="zh-CN" sz="3600" dirty="0" smtClean="0">
                <a:solidFill>
                  <a:schemeClr val="tx1"/>
                </a:solidFill>
                <a:latin typeface="黑体" panose="02010609060101010101" pitchFamily="49" charset="-122"/>
                <a:ea typeface="黑体" panose="02010609060101010101" pitchFamily="49" charset="-122"/>
              </a:rPr>
              <a:t>4.5.2 </a:t>
            </a:r>
            <a:r>
              <a:rPr lang="zh-CN" altLang="en-US" sz="3600" dirty="0" smtClean="0">
                <a:solidFill>
                  <a:schemeClr val="tx1"/>
                </a:solidFill>
                <a:latin typeface="黑体" panose="02010609060101010101" pitchFamily="49" charset="-122"/>
                <a:ea typeface="黑体" panose="02010609060101010101" pitchFamily="49" charset="-122"/>
              </a:rPr>
              <a:t>软件开发</a:t>
            </a:r>
            <a:r>
              <a:rPr lang="zh-CN" altLang="en-US" sz="3600" dirty="0">
                <a:solidFill>
                  <a:schemeClr val="tx1"/>
                </a:solidFill>
                <a:latin typeface="黑体" panose="02010609060101010101" pitchFamily="49" charset="-122"/>
                <a:ea typeface="黑体" panose="02010609060101010101" pitchFamily="49" charset="-122"/>
              </a:rPr>
              <a:t>工具</a:t>
            </a:r>
          </a:p>
        </p:txBody>
      </p:sp>
      <p:sp>
        <p:nvSpPr>
          <p:cNvPr id="81923" name="Rectangle 3"/>
          <p:cNvSpPr>
            <a:spLocks noGrp="1" noChangeArrowheads="1"/>
          </p:cNvSpPr>
          <p:nvPr>
            <p:ph type="body" idx="1"/>
          </p:nvPr>
        </p:nvSpPr>
        <p:spPr>
          <a:xfrm>
            <a:off x="1295486" y="1600248"/>
            <a:ext cx="6818220" cy="4343286"/>
          </a:xfrm>
        </p:spPr>
        <p:txBody>
          <a:bodyPr/>
          <a:lstStyle/>
          <a:p>
            <a:pPr marL="0" indent="0">
              <a:buNone/>
            </a:pPr>
            <a:r>
              <a:rPr lang="en-US" altLang="zh-CN" sz="2400" b="1" dirty="0">
                <a:latin typeface="微软雅黑" panose="020B0503020204020204" pitchFamily="34" charset="-122"/>
                <a:ea typeface="微软雅黑" panose="020B0503020204020204" pitchFamily="34" charset="-122"/>
              </a:rPr>
              <a:t>1. </a:t>
            </a:r>
            <a:r>
              <a:rPr lang="zh-CN" altLang="en-US" sz="2400" b="1" dirty="0">
                <a:latin typeface="微软雅黑" panose="020B0503020204020204" pitchFamily="34" charset="-122"/>
                <a:ea typeface="微软雅黑" panose="020B0503020204020204" pitchFamily="34" charset="-122"/>
              </a:rPr>
              <a:t>软件开发工具的分类和性能</a:t>
            </a:r>
          </a:p>
          <a:p>
            <a:pPr marL="0" indent="0">
              <a:buNone/>
            </a:pPr>
            <a:r>
              <a:rPr lang="zh-CN" altLang="en-US" sz="2400" b="1" dirty="0" smtClean="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 </a:t>
            </a:r>
            <a:r>
              <a:rPr lang="zh-CN" altLang="en-US" sz="2400" dirty="0" smtClean="0">
                <a:solidFill>
                  <a:srgbClr val="002060"/>
                </a:solidFill>
                <a:latin typeface="微软雅黑" panose="020B0503020204020204" pitchFamily="34" charset="-122"/>
                <a:ea typeface="微软雅黑" panose="020B0503020204020204" pitchFamily="34" charset="-122"/>
              </a:rPr>
              <a:t>（</a:t>
            </a:r>
            <a:r>
              <a:rPr lang="en-US" altLang="zh-CN" sz="2400" dirty="0">
                <a:solidFill>
                  <a:srgbClr val="002060"/>
                </a:solidFill>
                <a:latin typeface="微软雅黑" panose="020B0503020204020204" pitchFamily="34" charset="-122"/>
                <a:ea typeface="微软雅黑" panose="020B0503020204020204" pitchFamily="34" charset="-122"/>
              </a:rPr>
              <a:t>1</a:t>
            </a:r>
            <a:r>
              <a:rPr lang="zh-CN" altLang="en-US" sz="2400" dirty="0">
                <a:solidFill>
                  <a:srgbClr val="002060"/>
                </a:solidFill>
                <a:latin typeface="微软雅黑" panose="020B0503020204020204" pitchFamily="34" charset="-122"/>
                <a:ea typeface="微软雅黑" panose="020B0503020204020204" pitchFamily="34" charset="-122"/>
              </a:rPr>
              <a:t>） 软件开发工具的分类</a:t>
            </a:r>
          </a:p>
          <a:p>
            <a:pPr marL="0" indent="0">
              <a:buNone/>
            </a:pPr>
            <a:r>
              <a:rPr lang="zh-CN" altLang="en-US" sz="2400" dirty="0" smtClean="0">
                <a:solidFill>
                  <a:srgbClr val="002060"/>
                </a:solidFill>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   软件开发</a:t>
            </a:r>
            <a:r>
              <a:rPr lang="zh-CN" altLang="en-US" sz="2400" dirty="0">
                <a:latin typeface="微软雅黑" panose="020B0503020204020204" pitchFamily="34" charset="-122"/>
                <a:ea typeface="微软雅黑" panose="020B0503020204020204" pitchFamily="34" charset="-122"/>
              </a:rPr>
              <a:t>工具根据其在软件生命周期中不同阶段所起的作用可以分为以下几种。</a:t>
            </a:r>
          </a:p>
          <a:p>
            <a:pPr marL="0" indent="0">
              <a:buNone/>
            </a:pPr>
            <a:r>
              <a:rPr lang="zh-CN" altLang="en-US" sz="2400" dirty="0" smtClean="0">
                <a:latin typeface="微软雅黑" panose="020B0503020204020204" pitchFamily="34" charset="-122"/>
                <a:ea typeface="微软雅黑" panose="020B0503020204020204" pitchFamily="34" charset="-122"/>
              </a:rPr>
              <a:t>    ① </a:t>
            </a:r>
            <a:r>
              <a:rPr lang="zh-CN" altLang="en-US" sz="2400" dirty="0">
                <a:latin typeface="微软雅黑" panose="020B0503020204020204" pitchFamily="34" charset="-122"/>
                <a:ea typeface="微软雅黑" panose="020B0503020204020204" pitchFamily="34" charset="-122"/>
              </a:rPr>
              <a:t>软件建模</a:t>
            </a:r>
            <a:r>
              <a:rPr lang="zh-CN" altLang="en-US" sz="2400" dirty="0" smtClean="0">
                <a:latin typeface="微软雅黑" panose="020B0503020204020204" pitchFamily="34" charset="-122"/>
                <a:ea typeface="微软雅黑" panose="020B0503020204020204" pitchFamily="34" charset="-122"/>
              </a:rPr>
              <a:t>工具</a:t>
            </a:r>
            <a:endParaRPr lang="en-US" altLang="zh-CN" sz="2400" dirty="0">
              <a:latin typeface="微软雅黑" panose="020B0503020204020204" pitchFamily="34" charset="-122"/>
              <a:ea typeface="微软雅黑" panose="020B0503020204020204" pitchFamily="34" charset="-122"/>
            </a:endParaRPr>
          </a:p>
          <a:p>
            <a:pPr marL="0" indent="0">
              <a:buNone/>
            </a:pPr>
            <a:r>
              <a:rPr lang="zh-CN" altLang="en-US" sz="2400" dirty="0" smtClean="0">
                <a:latin typeface="微软雅黑" panose="020B0503020204020204" pitchFamily="34" charset="-122"/>
                <a:ea typeface="微软雅黑" panose="020B0503020204020204" pitchFamily="34" charset="-122"/>
              </a:rPr>
              <a:t>    ② </a:t>
            </a:r>
            <a:r>
              <a:rPr lang="zh-CN" altLang="en-US" sz="2400" dirty="0">
                <a:latin typeface="微软雅黑" panose="020B0503020204020204" pitchFamily="34" charset="-122"/>
                <a:ea typeface="微软雅黑" panose="020B0503020204020204" pitchFamily="34" charset="-122"/>
              </a:rPr>
              <a:t>软件实施</a:t>
            </a:r>
            <a:r>
              <a:rPr lang="zh-CN" altLang="en-US" sz="2400" dirty="0" smtClean="0">
                <a:latin typeface="微软雅黑" panose="020B0503020204020204" pitchFamily="34" charset="-122"/>
                <a:ea typeface="微软雅黑" panose="020B0503020204020204" pitchFamily="34" charset="-122"/>
              </a:rPr>
              <a:t>工具</a:t>
            </a:r>
            <a:endParaRPr lang="en-US" altLang="zh-CN" sz="2400" dirty="0" smtClean="0">
              <a:latin typeface="微软雅黑" panose="020B0503020204020204" pitchFamily="34" charset="-122"/>
              <a:ea typeface="微软雅黑" panose="020B0503020204020204" pitchFamily="34" charset="-122"/>
            </a:endParaRPr>
          </a:p>
          <a:p>
            <a:pPr marL="0" indent="0">
              <a:buNone/>
            </a:pPr>
            <a:r>
              <a:rPr lang="zh-CN" altLang="en-US" sz="2400" dirty="0" smtClean="0">
                <a:latin typeface="微软雅黑" panose="020B0503020204020204" pitchFamily="34" charset="-122"/>
                <a:ea typeface="微软雅黑" panose="020B0503020204020204" pitchFamily="34" charset="-122"/>
              </a:rPr>
              <a:t>    ③ </a:t>
            </a:r>
            <a:r>
              <a:rPr lang="zh-CN" altLang="en-US" sz="2400" dirty="0">
                <a:latin typeface="微软雅黑" panose="020B0503020204020204" pitchFamily="34" charset="-122"/>
                <a:ea typeface="微软雅黑" panose="020B0503020204020204" pitchFamily="34" charset="-122"/>
              </a:rPr>
              <a:t>模拟运行平台</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marL="0" indent="0">
              <a:buNone/>
            </a:pPr>
            <a:r>
              <a:rPr lang="zh-CN" altLang="en-US" sz="2400" dirty="0" smtClean="0">
                <a:latin typeface="微软雅黑" panose="020B0503020204020204" pitchFamily="34" charset="-122"/>
                <a:ea typeface="微软雅黑" panose="020B0503020204020204" pitchFamily="34" charset="-122"/>
              </a:rPr>
              <a:t>    ④ </a:t>
            </a:r>
            <a:r>
              <a:rPr lang="zh-CN" altLang="en-US" sz="2400" dirty="0">
                <a:latin typeface="微软雅黑" panose="020B0503020204020204" pitchFamily="34" charset="-122"/>
                <a:ea typeface="微软雅黑" panose="020B0503020204020204" pitchFamily="34" charset="-122"/>
              </a:rPr>
              <a:t>软件测试工具</a:t>
            </a:r>
            <a:r>
              <a:rPr lang="zh-CN" altLang="en-US" sz="2400" dirty="0" smtClean="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a:p>
            <a:pPr marL="0" indent="0">
              <a:buNone/>
            </a:pPr>
            <a:r>
              <a:rPr lang="zh-CN" altLang="en-US" sz="2400" dirty="0" smtClean="0">
                <a:latin typeface="微软雅黑" panose="020B0503020204020204" pitchFamily="34" charset="-122"/>
                <a:ea typeface="微软雅黑" panose="020B0503020204020204" pitchFamily="34" charset="-122"/>
              </a:rPr>
              <a:t>    ⑤ </a:t>
            </a:r>
            <a:r>
              <a:rPr lang="zh-CN" altLang="en-US" sz="2400" dirty="0">
                <a:latin typeface="微软雅黑" panose="020B0503020204020204" pitchFamily="34" charset="-122"/>
                <a:ea typeface="微软雅黑" panose="020B0503020204020204" pitchFamily="34" charset="-122"/>
              </a:rPr>
              <a:t>软件开发支撑工具</a:t>
            </a:r>
            <a:r>
              <a:rPr lang="zh-CN" altLang="en-US" sz="2400" dirty="0" smtClean="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a:p>
            <a:endParaRPr lang="zh-CN" altLang="en-US" sz="2400" dirty="0">
              <a:latin typeface="微软雅黑" panose="020B0503020204020204" pitchFamily="34" charset="-122"/>
              <a:ea typeface="微软雅黑" panose="020B0503020204020204" pitchFamily="34" charset="-122"/>
            </a:endParaRPr>
          </a:p>
          <a:p>
            <a:endParaRPr lang="en-US" altLang="zh-CN" sz="2400" dirty="0" smtClean="0">
              <a:latin typeface="微软雅黑" panose="020B0503020204020204" pitchFamily="34" charset="-122"/>
              <a:ea typeface="微软雅黑" panose="020B0503020204020204" pitchFamily="34" charset="-122"/>
            </a:endParaRPr>
          </a:p>
          <a:p>
            <a:endParaRPr lang="zh-CN" altLang="en-US" sz="2400"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08315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wipe(left)">
                                      <p:cBhvr>
                                        <p:cTn id="7" dur="500"/>
                                        <p:tgtEl>
                                          <p:spTgt spid="8192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81923">
                                            <p:txEl>
                                              <p:pRg st="1" end="1"/>
                                            </p:txEl>
                                          </p:spTgt>
                                        </p:tgtEl>
                                        <p:attrNameLst>
                                          <p:attrName>style.visibility</p:attrName>
                                        </p:attrNameLst>
                                      </p:cBhvr>
                                      <p:to>
                                        <p:strVal val="visible"/>
                                      </p:to>
                                    </p:set>
                                    <p:animEffect transition="in" filter="wipe(left)">
                                      <p:cBhvr>
                                        <p:cTn id="10" dur="500"/>
                                        <p:tgtEl>
                                          <p:spTgt spid="81923">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81923">
                                            <p:txEl>
                                              <p:pRg st="2" end="2"/>
                                            </p:txEl>
                                          </p:spTgt>
                                        </p:tgtEl>
                                        <p:attrNameLst>
                                          <p:attrName>style.visibility</p:attrName>
                                        </p:attrNameLst>
                                      </p:cBhvr>
                                      <p:to>
                                        <p:strVal val="visible"/>
                                      </p:to>
                                    </p:set>
                                    <p:animEffect transition="in" filter="wipe(left)">
                                      <p:cBhvr>
                                        <p:cTn id="13" dur="500"/>
                                        <p:tgtEl>
                                          <p:spTgt spid="81923">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81923">
                                            <p:txEl>
                                              <p:pRg st="3" end="3"/>
                                            </p:txEl>
                                          </p:spTgt>
                                        </p:tgtEl>
                                        <p:attrNameLst>
                                          <p:attrName>style.visibility</p:attrName>
                                        </p:attrNameLst>
                                      </p:cBhvr>
                                      <p:to>
                                        <p:strVal val="visible"/>
                                      </p:to>
                                    </p:set>
                                    <p:animEffect transition="in" filter="wipe(left)">
                                      <p:cBhvr>
                                        <p:cTn id="16" dur="500"/>
                                        <p:tgtEl>
                                          <p:spTgt spid="81923">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81923">
                                            <p:txEl>
                                              <p:pRg st="4" end="4"/>
                                            </p:txEl>
                                          </p:spTgt>
                                        </p:tgtEl>
                                        <p:attrNameLst>
                                          <p:attrName>style.visibility</p:attrName>
                                        </p:attrNameLst>
                                      </p:cBhvr>
                                      <p:to>
                                        <p:strVal val="visible"/>
                                      </p:to>
                                    </p:set>
                                    <p:animEffect transition="in" filter="wipe(left)">
                                      <p:cBhvr>
                                        <p:cTn id="19" dur="500"/>
                                        <p:tgtEl>
                                          <p:spTgt spid="81923">
                                            <p:txEl>
                                              <p:pRg st="4" end="4"/>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81923">
                                            <p:txEl>
                                              <p:pRg st="5" end="5"/>
                                            </p:txEl>
                                          </p:spTgt>
                                        </p:tgtEl>
                                        <p:attrNameLst>
                                          <p:attrName>style.visibility</p:attrName>
                                        </p:attrNameLst>
                                      </p:cBhvr>
                                      <p:to>
                                        <p:strVal val="visible"/>
                                      </p:to>
                                    </p:set>
                                    <p:animEffect transition="in" filter="wipe(left)">
                                      <p:cBhvr>
                                        <p:cTn id="22" dur="500"/>
                                        <p:tgtEl>
                                          <p:spTgt spid="81923">
                                            <p:txEl>
                                              <p:pRg st="5" end="5"/>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81923">
                                            <p:txEl>
                                              <p:pRg st="6" end="6"/>
                                            </p:txEl>
                                          </p:spTgt>
                                        </p:tgtEl>
                                        <p:attrNameLst>
                                          <p:attrName>style.visibility</p:attrName>
                                        </p:attrNameLst>
                                      </p:cBhvr>
                                      <p:to>
                                        <p:strVal val="visible"/>
                                      </p:to>
                                    </p:set>
                                    <p:animEffect transition="in" filter="wipe(left)">
                                      <p:cBhvr>
                                        <p:cTn id="25" dur="500"/>
                                        <p:tgtEl>
                                          <p:spTgt spid="81923">
                                            <p:txEl>
                                              <p:pRg st="6" end="6"/>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81923">
                                            <p:txEl>
                                              <p:pRg st="7" end="7"/>
                                            </p:txEl>
                                          </p:spTgt>
                                        </p:tgtEl>
                                        <p:attrNameLst>
                                          <p:attrName>style.visibility</p:attrName>
                                        </p:attrNameLst>
                                      </p:cBhvr>
                                      <p:to>
                                        <p:strVal val="visible"/>
                                      </p:to>
                                    </p:set>
                                    <p:animEffect transition="in" filter="wipe(left)">
                                      <p:cBhvr>
                                        <p:cTn id="28" dur="500"/>
                                        <p:tgtEl>
                                          <p:spTgt spid="819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66892" y="914466"/>
            <a:ext cx="7619908" cy="4906905"/>
          </a:xfrm>
        </p:spPr>
        <p:txBody>
          <a:bodyPr/>
          <a:lstStyle/>
          <a:p>
            <a:pPr>
              <a:lnSpc>
                <a:spcPct val="150000"/>
              </a:lnSpc>
            </a:pPr>
            <a:r>
              <a:rPr lang="zh-CN" altLang="en-US" sz="2400" dirty="0">
                <a:solidFill>
                  <a:srgbClr val="002060"/>
                </a:solidFill>
                <a:latin typeface="微软雅黑" panose="020B0503020204020204" pitchFamily="34" charset="-122"/>
                <a:ea typeface="微软雅黑" panose="020B0503020204020204" pitchFamily="34" charset="-122"/>
              </a:rPr>
              <a:t>（</a:t>
            </a:r>
            <a:r>
              <a:rPr lang="en-US" altLang="zh-CN" sz="2400" dirty="0">
                <a:solidFill>
                  <a:srgbClr val="002060"/>
                </a:solidFill>
                <a:latin typeface="微软雅黑" panose="020B0503020204020204" pitchFamily="34" charset="-122"/>
                <a:ea typeface="微软雅黑" panose="020B0503020204020204" pitchFamily="34" charset="-122"/>
              </a:rPr>
              <a:t>2</a:t>
            </a:r>
            <a:r>
              <a:rPr lang="zh-CN" altLang="en-US" sz="2400" dirty="0">
                <a:solidFill>
                  <a:srgbClr val="002060"/>
                </a:solidFill>
                <a:latin typeface="微软雅黑" panose="020B0503020204020204" pitchFamily="34" charset="-122"/>
                <a:ea typeface="微软雅黑" panose="020B0503020204020204" pitchFamily="34" charset="-122"/>
              </a:rPr>
              <a:t>） 软件开发工具的性能</a:t>
            </a:r>
          </a:p>
          <a:p>
            <a:pPr marL="0" indent="0">
              <a:lnSpc>
                <a:spcPct val="150000"/>
              </a:lnSpc>
              <a:buNone/>
            </a:pPr>
            <a:r>
              <a:rPr lang="zh-CN" altLang="en-US" sz="2400" dirty="0" smtClean="0">
                <a:latin typeface="微软雅黑" panose="020B0503020204020204" pitchFamily="34" charset="-122"/>
                <a:ea typeface="微软雅黑" panose="020B0503020204020204" pitchFamily="34" charset="-122"/>
              </a:rPr>
              <a:t>     软件开发</a:t>
            </a:r>
            <a:r>
              <a:rPr lang="zh-CN" altLang="en-US" sz="2400" dirty="0">
                <a:latin typeface="微软雅黑" panose="020B0503020204020204" pitchFamily="34" charset="-122"/>
                <a:ea typeface="微软雅黑" panose="020B0503020204020204" pitchFamily="34" charset="-122"/>
              </a:rPr>
              <a:t>工具的性能由以下几个方面决定。</a:t>
            </a:r>
          </a:p>
          <a:p>
            <a:pPr marL="0" indent="0">
              <a:lnSpc>
                <a:spcPct val="150000"/>
              </a:lnSpc>
              <a:buNone/>
            </a:pPr>
            <a:r>
              <a:rPr lang="zh-CN" altLang="en-US" sz="2400" dirty="0" smtClean="0">
                <a:latin typeface="微软雅黑" panose="020B0503020204020204" pitchFamily="34" charset="-122"/>
                <a:ea typeface="微软雅黑" panose="020B0503020204020204" pitchFamily="34" charset="-122"/>
              </a:rPr>
              <a:t>     ① </a:t>
            </a:r>
            <a:r>
              <a:rPr lang="zh-CN" altLang="en-US" sz="2400" dirty="0">
                <a:latin typeface="微软雅黑" panose="020B0503020204020204" pitchFamily="34" charset="-122"/>
                <a:ea typeface="微软雅黑" panose="020B0503020204020204" pitchFamily="34" charset="-122"/>
              </a:rPr>
              <a:t>表达能力或描述</a:t>
            </a:r>
            <a:r>
              <a:rPr lang="zh-CN" altLang="en-US" sz="2400" dirty="0" smtClean="0">
                <a:latin typeface="微软雅黑" panose="020B0503020204020204" pitchFamily="34" charset="-122"/>
                <a:ea typeface="微软雅黑" panose="020B0503020204020204" pitchFamily="34" charset="-122"/>
              </a:rPr>
              <a:t>能力</a:t>
            </a:r>
            <a:endParaRPr lang="en-US" altLang="zh-CN" sz="2400" dirty="0" smtClean="0">
              <a:latin typeface="微软雅黑" panose="020B0503020204020204" pitchFamily="34" charset="-122"/>
              <a:ea typeface="微软雅黑" panose="020B0503020204020204" pitchFamily="34" charset="-122"/>
            </a:endParaRPr>
          </a:p>
          <a:p>
            <a:pPr marL="0" indent="0">
              <a:lnSpc>
                <a:spcPct val="150000"/>
              </a:lnSpc>
              <a:buNone/>
            </a:pPr>
            <a:r>
              <a:rPr lang="zh-CN" altLang="en-US" sz="2400" dirty="0" smtClean="0">
                <a:latin typeface="微软雅黑" panose="020B0503020204020204" pitchFamily="34" charset="-122"/>
                <a:ea typeface="微软雅黑" panose="020B0503020204020204" pitchFamily="34" charset="-122"/>
              </a:rPr>
              <a:t>     ② </a:t>
            </a:r>
            <a:r>
              <a:rPr lang="zh-CN" altLang="en-US" sz="2400" dirty="0">
                <a:latin typeface="微软雅黑" panose="020B0503020204020204" pitchFamily="34" charset="-122"/>
                <a:ea typeface="微软雅黑" panose="020B0503020204020204" pitchFamily="34" charset="-122"/>
              </a:rPr>
              <a:t>保持信息一致性的</a:t>
            </a:r>
            <a:r>
              <a:rPr lang="zh-CN" altLang="en-US" sz="2400" dirty="0" smtClean="0">
                <a:latin typeface="微软雅黑" panose="020B0503020204020204" pitchFamily="34" charset="-122"/>
                <a:ea typeface="微软雅黑" panose="020B0503020204020204" pitchFamily="34" charset="-122"/>
              </a:rPr>
              <a:t>能力</a:t>
            </a:r>
            <a:endParaRPr lang="en-US" altLang="zh-CN" sz="2400" dirty="0" smtClean="0">
              <a:latin typeface="微软雅黑" panose="020B0503020204020204" pitchFamily="34" charset="-122"/>
              <a:ea typeface="微软雅黑" panose="020B0503020204020204" pitchFamily="34" charset="-122"/>
            </a:endParaRPr>
          </a:p>
          <a:p>
            <a:pPr marL="0" indent="0">
              <a:lnSpc>
                <a:spcPct val="150000"/>
              </a:lnSpc>
              <a:buNone/>
            </a:pPr>
            <a:r>
              <a:rPr lang="zh-CN" altLang="en-US" sz="2400" dirty="0" smtClean="0">
                <a:latin typeface="微软雅黑" panose="020B0503020204020204" pitchFamily="34" charset="-122"/>
                <a:ea typeface="微软雅黑" panose="020B0503020204020204" pitchFamily="34" charset="-122"/>
              </a:rPr>
              <a:t>     ③ </a:t>
            </a:r>
            <a:r>
              <a:rPr lang="zh-CN" altLang="en-US" sz="2400" dirty="0">
                <a:latin typeface="微软雅黑" panose="020B0503020204020204" pitchFamily="34" charset="-122"/>
                <a:ea typeface="微软雅黑" panose="020B0503020204020204" pitchFamily="34" charset="-122"/>
              </a:rPr>
              <a:t>使用的方便</a:t>
            </a:r>
            <a:r>
              <a:rPr lang="zh-CN" altLang="en-US" sz="2400" dirty="0" smtClean="0">
                <a:latin typeface="微软雅黑" panose="020B0503020204020204" pitchFamily="34" charset="-122"/>
                <a:ea typeface="微软雅黑" panose="020B0503020204020204" pitchFamily="34" charset="-122"/>
              </a:rPr>
              <a:t>程度</a:t>
            </a:r>
            <a:endParaRPr lang="en-US" altLang="zh-CN" sz="2400" dirty="0" smtClean="0">
              <a:latin typeface="微软雅黑" panose="020B0503020204020204" pitchFamily="34" charset="-122"/>
              <a:ea typeface="微软雅黑" panose="020B0503020204020204" pitchFamily="34" charset="-122"/>
            </a:endParaRPr>
          </a:p>
          <a:p>
            <a:pPr marL="0" indent="0">
              <a:lnSpc>
                <a:spcPct val="150000"/>
              </a:lnSpc>
              <a:buNone/>
            </a:pPr>
            <a:r>
              <a:rPr lang="zh-CN" altLang="en-US" sz="2400" dirty="0" smtClean="0">
                <a:latin typeface="微软雅黑" panose="020B0503020204020204" pitchFamily="34" charset="-122"/>
                <a:ea typeface="微软雅黑" panose="020B0503020204020204" pitchFamily="34" charset="-122"/>
              </a:rPr>
              <a:t>     ④ </a:t>
            </a:r>
            <a:r>
              <a:rPr lang="zh-CN" altLang="en-US" sz="2400" dirty="0">
                <a:latin typeface="微软雅黑" panose="020B0503020204020204" pitchFamily="34" charset="-122"/>
                <a:ea typeface="微软雅黑" panose="020B0503020204020204" pitchFamily="34" charset="-122"/>
              </a:rPr>
              <a:t>工具的</a:t>
            </a:r>
            <a:r>
              <a:rPr lang="zh-CN" altLang="en-US" sz="2400" dirty="0" smtClean="0">
                <a:latin typeface="微软雅黑" panose="020B0503020204020204" pitchFamily="34" charset="-122"/>
                <a:ea typeface="微软雅黑" panose="020B0503020204020204" pitchFamily="34" charset="-122"/>
              </a:rPr>
              <a:t>可靠性</a:t>
            </a:r>
            <a:endParaRPr lang="en-US" altLang="zh-CN" sz="2400" dirty="0" smtClean="0">
              <a:latin typeface="微软雅黑" panose="020B0503020204020204" pitchFamily="34" charset="-122"/>
              <a:ea typeface="微软雅黑" panose="020B0503020204020204" pitchFamily="34" charset="-122"/>
            </a:endParaRPr>
          </a:p>
          <a:p>
            <a:pPr marL="0" indent="0">
              <a:lnSpc>
                <a:spcPct val="150000"/>
              </a:lnSpc>
              <a:buNone/>
            </a:pPr>
            <a:r>
              <a:rPr lang="zh-CN" altLang="en-US" sz="2400" dirty="0" smtClean="0">
                <a:latin typeface="微软雅黑" panose="020B0503020204020204" pitchFamily="34" charset="-122"/>
                <a:ea typeface="微软雅黑" panose="020B0503020204020204" pitchFamily="34" charset="-122"/>
              </a:rPr>
              <a:t>     ⑤ </a:t>
            </a:r>
            <a:r>
              <a:rPr lang="zh-CN" altLang="en-US" sz="2400" dirty="0">
                <a:latin typeface="微软雅黑" panose="020B0503020204020204" pitchFamily="34" charset="-122"/>
                <a:ea typeface="微软雅黑" panose="020B0503020204020204" pitchFamily="34" charset="-122"/>
              </a:rPr>
              <a:t>对硬件和软件环境的</a:t>
            </a:r>
            <a:r>
              <a:rPr lang="zh-CN" altLang="en-US" sz="2400" dirty="0" smtClean="0">
                <a:latin typeface="微软雅黑" panose="020B0503020204020204" pitchFamily="34" charset="-122"/>
                <a:ea typeface="微软雅黑" panose="020B0503020204020204" pitchFamily="34" charset="-122"/>
              </a:rPr>
              <a:t>要求</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0680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left)">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990664"/>
            <a:ext cx="8229600" cy="838178"/>
          </a:xfrm>
        </p:spPr>
        <p:txBody>
          <a:bodyPr/>
          <a:lstStyle/>
          <a:p>
            <a:r>
              <a:rPr lang="en-US" altLang="zh-CN" sz="2400" dirty="0">
                <a:latin typeface="微软雅黑" panose="020B0503020204020204" pitchFamily="34" charset="-122"/>
                <a:ea typeface="微软雅黑" panose="020B0503020204020204" pitchFamily="34" charset="-122"/>
              </a:rPr>
              <a:t>2. </a:t>
            </a:r>
            <a:r>
              <a:rPr lang="zh-CN" altLang="en-US" sz="2400" dirty="0">
                <a:latin typeface="微软雅黑" panose="020B0503020204020204" pitchFamily="34" charset="-122"/>
                <a:ea typeface="微软雅黑" panose="020B0503020204020204" pitchFamily="34" charset="-122"/>
              </a:rPr>
              <a:t>集成开发环境（ </a:t>
            </a:r>
            <a:r>
              <a:rPr lang="en-US" altLang="zh-CN" sz="2400" dirty="0">
                <a:latin typeface="微软雅黑" panose="020B0503020204020204" pitchFamily="34" charset="-122"/>
                <a:ea typeface="微软雅黑" panose="020B0503020204020204" pitchFamily="34" charset="-122"/>
              </a:rPr>
              <a:t>Integrated Development </a:t>
            </a:r>
            <a:r>
              <a:rPr lang="en-US" altLang="zh-CN" sz="2400" dirty="0" smtClean="0">
                <a:latin typeface="微软雅黑" panose="020B0503020204020204" pitchFamily="34" charset="-122"/>
                <a:ea typeface="微软雅黑" panose="020B0503020204020204" pitchFamily="34" charset="-122"/>
              </a:rPr>
              <a:t>Environment</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IDE</a:t>
            </a:r>
            <a:r>
              <a:rPr lang="zh-CN" altLang="en-US" sz="2400" dirty="0">
                <a:latin typeface="微软雅黑" panose="020B0503020204020204" pitchFamily="34" charset="-122"/>
                <a:ea typeface="微软雅黑" panose="020B0503020204020204" pitchFamily="34" charset="-122"/>
              </a:rPr>
              <a:t>）</a:t>
            </a:r>
          </a:p>
          <a:p>
            <a:endParaRPr lang="zh-CN" altLang="en-US" sz="2400" dirty="0">
              <a:latin typeface="微软雅黑" panose="020B0503020204020204" pitchFamily="34" charset="-122"/>
              <a:ea typeface="微软雅黑" panose="020B0503020204020204" pitchFamily="34" charset="-122"/>
            </a:endParaRPr>
          </a:p>
        </p:txBody>
      </p:sp>
      <p:sp>
        <p:nvSpPr>
          <p:cNvPr id="4" name="TextBox 3"/>
          <p:cNvSpPr txBox="1"/>
          <p:nvPr/>
        </p:nvSpPr>
        <p:spPr>
          <a:xfrm>
            <a:off x="609704" y="2299647"/>
            <a:ext cx="7924592" cy="2677656"/>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Python </a:t>
            </a:r>
            <a:r>
              <a:rPr lang="zh-CN" altLang="en-US" sz="2400" dirty="0">
                <a:latin typeface="微软雅黑" panose="020B0503020204020204" pitchFamily="34" charset="-122"/>
                <a:ea typeface="微软雅黑" panose="020B0503020204020204" pitchFamily="34" charset="-122"/>
              </a:rPr>
              <a:t>解释器及第三方库的</a:t>
            </a:r>
            <a:r>
              <a:rPr lang="zh-CN" altLang="en-US" sz="2400" dirty="0" smtClean="0">
                <a:latin typeface="微软雅黑" panose="020B0503020204020204" pitchFamily="34" charset="-122"/>
                <a:ea typeface="微软雅黑" panose="020B0503020204020204" pitchFamily="34" charset="-122"/>
              </a:rPr>
              <a:t>安装</a:t>
            </a:r>
            <a:endParaRPr lang="en-US" altLang="zh-CN" sz="2400" dirty="0" smtClean="0">
              <a:latin typeface="微软雅黑" panose="020B0503020204020204" pitchFamily="34" charset="-122"/>
              <a:ea typeface="微软雅黑" panose="020B0503020204020204" pitchFamily="34" charset="-122"/>
            </a:endParaRPr>
          </a:p>
          <a:p>
            <a:endParaRPr lang="en-US" altLang="zh-CN" sz="2400" dirty="0">
              <a:latin typeface="微软雅黑" panose="020B0503020204020204" pitchFamily="34" charset="-122"/>
              <a:ea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Python IDLE</a:t>
            </a:r>
          </a:p>
          <a:p>
            <a:endParaRPr lang="en-US" altLang="zh-CN" sz="2400" dirty="0" smtClean="0">
              <a:latin typeface="微软雅黑" panose="020B0503020204020204" pitchFamily="34" charset="-122"/>
              <a:ea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3</a:t>
            </a: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Anaconda </a:t>
            </a:r>
            <a:r>
              <a:rPr lang="zh-CN" altLang="en-US" sz="2400" dirty="0">
                <a:latin typeface="微软雅黑" panose="020B0503020204020204" pitchFamily="34" charset="-122"/>
                <a:ea typeface="微软雅黑" panose="020B0503020204020204" pitchFamily="34" charset="-122"/>
              </a:rPr>
              <a:t>开发平台</a:t>
            </a:r>
          </a:p>
          <a:p>
            <a:endParaRPr lang="zh-CN" altLang="en-US" sz="2400" dirty="0">
              <a:latin typeface="微软雅黑" panose="020B0503020204020204" pitchFamily="34" charset="-122"/>
              <a:ea typeface="微软雅黑" panose="020B0503020204020204" pitchFamily="34" charset="-122"/>
            </a:endParaRPr>
          </a:p>
          <a:p>
            <a:endParaRPr lang="zh-CN" altLang="en-US" sz="2400" dirty="0">
              <a:latin typeface="微软雅黑" panose="020B0503020204020204" pitchFamily="34" charset="-122"/>
              <a:ea typeface="微软雅黑" panose="020B0503020204020204" pitchFamily="34" charset="-122"/>
            </a:endParaRPr>
          </a:p>
        </p:txBody>
      </p:sp>
      <p:sp>
        <p:nvSpPr>
          <p:cNvPr id="5" name="矩形标注 4"/>
          <p:cNvSpPr/>
          <p:nvPr/>
        </p:nvSpPr>
        <p:spPr bwMode="auto">
          <a:xfrm>
            <a:off x="4419604" y="3039055"/>
            <a:ext cx="3962296" cy="1938247"/>
          </a:xfrm>
          <a:prstGeom prst="wedgeRectCallout">
            <a:avLst>
              <a:gd name="adj1" fmla="val -33064"/>
              <a:gd name="adj2" fmla="val -65845"/>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zh-CN" altLang="en-US" dirty="0"/>
              <a:t>进入 </a:t>
            </a:r>
            <a:r>
              <a:rPr lang="en-US" altLang="zh-CN" dirty="0"/>
              <a:t>Python </a:t>
            </a:r>
            <a:r>
              <a:rPr lang="zh-CN" altLang="en-US" dirty="0"/>
              <a:t>官网（</a:t>
            </a:r>
            <a:r>
              <a:rPr lang="zh-CN" altLang="en-US" dirty="0" smtClean="0"/>
              <a:t>网址</a:t>
            </a:r>
            <a:r>
              <a:rPr lang="en-US" altLang="zh-CN" dirty="0" smtClean="0"/>
              <a:t>ttps</a:t>
            </a:r>
            <a:r>
              <a:rPr lang="en-US" altLang="zh-CN" dirty="0"/>
              <a:t>://www.python.org/</a:t>
            </a:r>
            <a:r>
              <a:rPr lang="zh-CN" altLang="en-US" dirty="0"/>
              <a:t>）下载中心，根据本地电脑操作系统选择下载相应版本的 </a:t>
            </a:r>
            <a:r>
              <a:rPr lang="en-US" altLang="zh-CN" dirty="0"/>
              <a:t>Python </a:t>
            </a:r>
            <a:r>
              <a:rPr lang="zh-CN" altLang="en-US" dirty="0" smtClean="0"/>
              <a:t>解释器并</a:t>
            </a:r>
            <a:r>
              <a:rPr lang="zh-CN" altLang="en-US" dirty="0"/>
              <a:t>安装</a:t>
            </a:r>
            <a:r>
              <a:rPr lang="zh-CN" altLang="en-US" dirty="0" smtClean="0"/>
              <a:t>。详细步骤参考课本及实验教材。</a:t>
            </a:r>
            <a:endParaRPr kumimoji="0" lang="zh-CN"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矩形标注 5"/>
          <p:cNvSpPr/>
          <p:nvPr/>
        </p:nvSpPr>
        <p:spPr bwMode="auto">
          <a:xfrm>
            <a:off x="4572001" y="3055556"/>
            <a:ext cx="3809900" cy="2202195"/>
          </a:xfrm>
          <a:prstGeom prst="wedgeRectCallout">
            <a:avLst>
              <a:gd name="adj1" fmla="val -82971"/>
              <a:gd name="adj2" fmla="val -40592"/>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US" altLang="zh-CN" dirty="0"/>
              <a:t>IDLE </a:t>
            </a:r>
            <a:r>
              <a:rPr lang="zh-CN" altLang="en-US" dirty="0"/>
              <a:t>是 </a:t>
            </a:r>
            <a:r>
              <a:rPr lang="en-US" altLang="zh-CN" dirty="0"/>
              <a:t>Python </a:t>
            </a:r>
            <a:r>
              <a:rPr lang="zh-CN" altLang="en-US" dirty="0"/>
              <a:t>官方内置的一个简单小巧的 </a:t>
            </a:r>
            <a:r>
              <a:rPr lang="en-US" altLang="zh-CN" dirty="0"/>
              <a:t>IDE</a:t>
            </a:r>
            <a:r>
              <a:rPr lang="zh-CN" altLang="en-US" dirty="0"/>
              <a:t>，安装 </a:t>
            </a:r>
            <a:r>
              <a:rPr lang="en-US" altLang="zh-CN" dirty="0"/>
              <a:t>Python </a:t>
            </a:r>
            <a:r>
              <a:rPr lang="zh-CN" altLang="en-US" dirty="0"/>
              <a:t>后，单击“开始”菜单中</a:t>
            </a:r>
            <a:r>
              <a:rPr lang="zh-CN" altLang="en-US" dirty="0" smtClean="0"/>
              <a:t>的“</a:t>
            </a:r>
            <a:r>
              <a:rPr lang="en-US" altLang="zh-CN" dirty="0" smtClean="0"/>
              <a:t>IDLE”</a:t>
            </a:r>
            <a:r>
              <a:rPr lang="zh-CN" altLang="en-US" dirty="0"/>
              <a:t>即可启动 </a:t>
            </a:r>
            <a:r>
              <a:rPr lang="en-US" altLang="zh-CN" dirty="0"/>
              <a:t>IDLE</a:t>
            </a:r>
            <a:r>
              <a:rPr lang="zh-CN" altLang="en-US" dirty="0"/>
              <a:t>。</a:t>
            </a:r>
            <a:r>
              <a:rPr lang="en-US" altLang="zh-CN" dirty="0"/>
              <a:t>IDLE </a:t>
            </a:r>
            <a:r>
              <a:rPr lang="zh-CN" altLang="en-US" dirty="0"/>
              <a:t>包含了文件式编辑器、交互式命令行和调试器等基本组件，</a:t>
            </a:r>
            <a:r>
              <a:rPr lang="zh-CN" altLang="en-US" dirty="0" smtClean="0"/>
              <a:t>可以应付</a:t>
            </a:r>
            <a:r>
              <a:rPr lang="zh-CN" altLang="en-US" dirty="0"/>
              <a:t>大多数 </a:t>
            </a:r>
            <a:r>
              <a:rPr lang="en-US" altLang="zh-CN" dirty="0"/>
              <a:t>Python </a:t>
            </a:r>
            <a:r>
              <a:rPr lang="zh-CN" altLang="en-US" dirty="0"/>
              <a:t>的简单应用开发。</a:t>
            </a:r>
          </a:p>
          <a:p>
            <a:endParaRPr kumimoji="0" lang="zh-CN"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矩形标注 6"/>
          <p:cNvSpPr/>
          <p:nvPr/>
        </p:nvSpPr>
        <p:spPr bwMode="auto">
          <a:xfrm>
            <a:off x="1676476" y="4977302"/>
            <a:ext cx="6400632" cy="1260858"/>
          </a:xfrm>
          <a:prstGeom prst="wedgeRectCallout">
            <a:avLst>
              <a:gd name="adj1" fmla="val -35552"/>
              <a:gd name="adj2" fmla="val -109020"/>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US" altLang="zh-CN" dirty="0"/>
              <a:t>Anaconda </a:t>
            </a:r>
            <a:r>
              <a:rPr lang="zh-CN" altLang="en-US" dirty="0"/>
              <a:t>开发平台是一个完全免费的、企业级的、集成了 </a:t>
            </a:r>
            <a:r>
              <a:rPr lang="en-US" altLang="zh-CN" dirty="0" err="1"/>
              <a:t>Conda</a:t>
            </a:r>
            <a:r>
              <a:rPr lang="en-US" altLang="zh-CN" dirty="0"/>
              <a:t> </a:t>
            </a:r>
            <a:r>
              <a:rPr lang="zh-CN" altLang="en-US" dirty="0"/>
              <a:t>和 </a:t>
            </a:r>
            <a:r>
              <a:rPr lang="en-US" altLang="zh-CN" dirty="0"/>
              <a:t>Python </a:t>
            </a:r>
            <a:r>
              <a:rPr lang="zh-CN" altLang="en-US" dirty="0"/>
              <a:t>的包管理器</a:t>
            </a:r>
            <a:r>
              <a:rPr lang="zh-CN" altLang="en-US" dirty="0" smtClean="0"/>
              <a:t>和环境管理</a:t>
            </a:r>
            <a:r>
              <a:rPr lang="zh-CN" altLang="en-US" dirty="0"/>
              <a:t>器，另外，集成了 </a:t>
            </a:r>
            <a:r>
              <a:rPr lang="en-US" altLang="zh-CN" dirty="0"/>
              <a:t>1 000 </a:t>
            </a:r>
            <a:r>
              <a:rPr lang="zh-CN" altLang="en-US" dirty="0"/>
              <a:t>多个开源包，能够满足大规模数据处理、预测分析和科学计算等工作需求，可以认为是 </a:t>
            </a:r>
            <a:r>
              <a:rPr lang="en-US" altLang="zh-CN" dirty="0"/>
              <a:t>Python </a:t>
            </a:r>
            <a:r>
              <a:rPr lang="zh-CN" altLang="en-US" dirty="0"/>
              <a:t>的发行版。</a:t>
            </a:r>
            <a:endParaRPr kumimoji="0" lang="zh-CN"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1223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1" nodeType="clickEffect">
                                  <p:stCondLst>
                                    <p:cond delay="0"/>
                                  </p:stCondLst>
                                  <p:childTnLst>
                                    <p:animEffect transition="out" filter="blinds(horizontal)">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6" grpId="0" animBg="1"/>
      <p:bldP spid="6" grpId="1" animBg="1"/>
      <p:bldP spid="7" grpId="0" animBg="1"/>
      <p:bldP spid="7"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1110" y="533476"/>
            <a:ext cx="8229600" cy="685782"/>
          </a:xfrm>
        </p:spPr>
        <p:txBody>
          <a:bodyPr/>
          <a:lstStyle/>
          <a:p>
            <a:r>
              <a:rPr lang="en-US" altLang="zh-CN" sz="3600" dirty="0" smtClean="0">
                <a:solidFill>
                  <a:schemeClr val="tx1"/>
                </a:solidFill>
                <a:latin typeface="黑体" panose="02010609060101010101" pitchFamily="49" charset="-122"/>
                <a:ea typeface="黑体" panose="02010609060101010101" pitchFamily="49" charset="-122"/>
              </a:rPr>
              <a:t>4.5.3</a:t>
            </a:r>
            <a:r>
              <a:rPr lang="en-US" altLang="zh-CN" sz="3600" dirty="0">
                <a:solidFill>
                  <a:schemeClr val="tx1"/>
                </a:solidFill>
                <a:latin typeface="黑体" panose="02010609060101010101" pitchFamily="49" charset="-122"/>
                <a:ea typeface="黑体" panose="02010609060101010101" pitchFamily="49" charset="-122"/>
              </a:rPr>
              <a:t> </a:t>
            </a:r>
            <a:r>
              <a:rPr lang="en-US" altLang="zh-CN" sz="3600" dirty="0" smtClean="0">
                <a:solidFill>
                  <a:schemeClr val="tx1"/>
                </a:solidFill>
                <a:latin typeface="黑体" panose="02010609060101010101" pitchFamily="49" charset="-122"/>
                <a:ea typeface="黑体" panose="02010609060101010101" pitchFamily="49" charset="-122"/>
              </a:rPr>
              <a:t>Python </a:t>
            </a:r>
            <a:r>
              <a:rPr lang="zh-CN" altLang="en-US" sz="3600" dirty="0">
                <a:solidFill>
                  <a:schemeClr val="tx1"/>
                </a:solidFill>
                <a:latin typeface="黑体" panose="02010609060101010101" pitchFamily="49" charset="-122"/>
                <a:ea typeface="黑体" panose="02010609060101010101" pitchFamily="49" charset="-122"/>
              </a:rPr>
              <a:t>语言程序设计</a:t>
            </a:r>
            <a:br>
              <a:rPr lang="zh-CN" altLang="en-US" sz="3600" dirty="0">
                <a:solidFill>
                  <a:schemeClr val="tx1"/>
                </a:solidFill>
                <a:latin typeface="黑体" panose="02010609060101010101" pitchFamily="49" charset="-122"/>
                <a:ea typeface="黑体" panose="02010609060101010101" pitchFamily="49" charset="-122"/>
              </a:rPr>
            </a:br>
            <a:endParaRPr lang="zh-CN" altLang="en-US" sz="3600" dirty="0">
              <a:solidFill>
                <a:schemeClr val="tx1"/>
              </a:solidFill>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457200" y="1219258"/>
            <a:ext cx="8229600" cy="4906905"/>
          </a:xfrm>
        </p:spPr>
        <p:txBody>
          <a:bodyPr/>
          <a:lstStyle/>
          <a:p>
            <a:r>
              <a:rPr lang="en-US" altLang="zh-CN" sz="2400" dirty="0">
                <a:solidFill>
                  <a:srgbClr val="002060"/>
                </a:solidFill>
                <a:latin typeface="微软雅黑" panose="020B0503020204020204" pitchFamily="34" charset="-122"/>
                <a:ea typeface="微软雅黑" panose="020B0503020204020204" pitchFamily="34" charset="-122"/>
              </a:rPr>
              <a:t>1. Python </a:t>
            </a:r>
            <a:r>
              <a:rPr lang="zh-CN" altLang="en-US" sz="2400" dirty="0">
                <a:solidFill>
                  <a:srgbClr val="002060"/>
                </a:solidFill>
                <a:latin typeface="微软雅黑" panose="020B0503020204020204" pitchFamily="34" charset="-122"/>
                <a:ea typeface="微软雅黑" panose="020B0503020204020204" pitchFamily="34" charset="-122"/>
              </a:rPr>
              <a:t>语言的</a:t>
            </a:r>
            <a:r>
              <a:rPr lang="zh-CN" altLang="en-US" sz="2400" dirty="0" smtClean="0">
                <a:solidFill>
                  <a:srgbClr val="002060"/>
                </a:solidFill>
                <a:latin typeface="微软雅黑" panose="020B0503020204020204" pitchFamily="34" charset="-122"/>
                <a:ea typeface="微软雅黑" panose="020B0503020204020204" pitchFamily="34" charset="-122"/>
              </a:rPr>
              <a:t>发展</a:t>
            </a:r>
            <a:endParaRPr lang="en-US" altLang="zh-CN" sz="2400" dirty="0" smtClean="0">
              <a:solidFill>
                <a:srgbClr val="002060"/>
              </a:solidFill>
              <a:latin typeface="微软雅黑" panose="020B0503020204020204" pitchFamily="34" charset="-122"/>
              <a:ea typeface="微软雅黑" panose="020B0503020204020204" pitchFamily="34" charset="-122"/>
            </a:endParaRPr>
          </a:p>
          <a:p>
            <a:r>
              <a:rPr lang="en-US" altLang="zh-CN" sz="2400" dirty="0">
                <a:solidFill>
                  <a:srgbClr val="002060"/>
                </a:solidFill>
                <a:latin typeface="微软雅黑" panose="020B0503020204020204" pitchFamily="34" charset="-122"/>
                <a:ea typeface="微软雅黑" panose="020B0503020204020204" pitchFamily="34" charset="-122"/>
              </a:rPr>
              <a:t>2. Python </a:t>
            </a:r>
            <a:r>
              <a:rPr lang="zh-CN" altLang="en-US" sz="2400" dirty="0">
                <a:solidFill>
                  <a:srgbClr val="002060"/>
                </a:solidFill>
                <a:latin typeface="微软雅黑" panose="020B0503020204020204" pitchFamily="34" charset="-122"/>
                <a:ea typeface="微软雅黑" panose="020B0503020204020204" pitchFamily="34" charset="-122"/>
              </a:rPr>
              <a:t>语言的特点</a:t>
            </a:r>
          </a:p>
          <a:p>
            <a:pPr marL="0" indent="0">
              <a:buNone/>
            </a:pPr>
            <a:r>
              <a:rPr lang="zh-CN" altLang="en-US" sz="2400" dirty="0" smtClean="0">
                <a:solidFill>
                  <a:srgbClr val="002060"/>
                </a:solidFill>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   ① </a:t>
            </a:r>
            <a:r>
              <a:rPr lang="zh-CN" altLang="en-US" sz="2400" dirty="0">
                <a:latin typeface="微软雅黑" panose="020B0503020204020204" pitchFamily="34" charset="-122"/>
                <a:ea typeface="微软雅黑" panose="020B0503020204020204" pitchFamily="34" charset="-122"/>
              </a:rPr>
              <a:t>语法</a:t>
            </a:r>
            <a:r>
              <a:rPr lang="zh-CN" altLang="en-US" sz="2400" dirty="0" smtClean="0">
                <a:latin typeface="微软雅黑" panose="020B0503020204020204" pitchFamily="34" charset="-122"/>
                <a:ea typeface="微软雅黑" panose="020B0503020204020204" pitchFamily="34" charset="-122"/>
              </a:rPr>
              <a:t>简洁</a:t>
            </a:r>
            <a:endParaRPr lang="en-US" altLang="zh-CN" sz="2400" dirty="0" smtClean="0">
              <a:latin typeface="微软雅黑" panose="020B0503020204020204" pitchFamily="34" charset="-122"/>
              <a:ea typeface="微软雅黑" panose="020B0503020204020204" pitchFamily="34" charset="-122"/>
            </a:endParaRPr>
          </a:p>
          <a:p>
            <a:pPr marL="0" indent="0">
              <a:buNone/>
            </a:pPr>
            <a:r>
              <a:rPr lang="zh-CN" altLang="en-US" sz="2400" dirty="0" smtClean="0">
                <a:latin typeface="微软雅黑" panose="020B0503020204020204" pitchFamily="34" charset="-122"/>
                <a:ea typeface="微软雅黑" panose="020B0503020204020204" pitchFamily="34" charset="-122"/>
              </a:rPr>
              <a:t>       ② </a:t>
            </a:r>
            <a:r>
              <a:rPr lang="zh-CN" altLang="en-US" sz="2400" dirty="0">
                <a:latin typeface="微软雅黑" panose="020B0503020204020204" pitchFamily="34" charset="-122"/>
                <a:ea typeface="微软雅黑" panose="020B0503020204020204" pitchFamily="34" charset="-122"/>
              </a:rPr>
              <a:t>与平台</a:t>
            </a:r>
            <a:r>
              <a:rPr lang="zh-CN" altLang="en-US" sz="2400" dirty="0" smtClean="0">
                <a:latin typeface="微软雅黑" panose="020B0503020204020204" pitchFamily="34" charset="-122"/>
                <a:ea typeface="微软雅黑" panose="020B0503020204020204" pitchFamily="34" charset="-122"/>
              </a:rPr>
              <a:t>无关</a:t>
            </a:r>
            <a:endParaRPr lang="en-US" altLang="zh-CN" sz="2400" dirty="0" smtClean="0">
              <a:latin typeface="微软雅黑" panose="020B0503020204020204" pitchFamily="34" charset="-122"/>
              <a:ea typeface="微软雅黑" panose="020B0503020204020204" pitchFamily="34" charset="-122"/>
            </a:endParaRPr>
          </a:p>
          <a:p>
            <a:pPr marL="0" indent="0">
              <a:buNone/>
            </a:pPr>
            <a:r>
              <a:rPr lang="zh-CN" altLang="en-US" sz="2400" dirty="0" smtClean="0">
                <a:latin typeface="微软雅黑" panose="020B0503020204020204" pitchFamily="34" charset="-122"/>
                <a:ea typeface="微软雅黑" panose="020B0503020204020204" pitchFamily="34" charset="-122"/>
              </a:rPr>
              <a:t>       ③ </a:t>
            </a:r>
            <a:r>
              <a:rPr lang="zh-CN" altLang="en-US" sz="2400" dirty="0">
                <a:latin typeface="微软雅黑" panose="020B0503020204020204" pitchFamily="34" charset="-122"/>
                <a:ea typeface="微软雅黑" panose="020B0503020204020204" pitchFamily="34" charset="-122"/>
              </a:rPr>
              <a:t>黏性</a:t>
            </a:r>
            <a:r>
              <a:rPr lang="zh-CN" altLang="en-US" sz="2400" dirty="0" smtClean="0">
                <a:latin typeface="微软雅黑" panose="020B0503020204020204" pitchFamily="34" charset="-122"/>
                <a:ea typeface="微软雅黑" panose="020B0503020204020204" pitchFamily="34" charset="-122"/>
              </a:rPr>
              <a:t>扩展</a:t>
            </a:r>
            <a:endParaRPr lang="en-US" altLang="zh-CN" sz="2400" dirty="0" smtClean="0">
              <a:latin typeface="微软雅黑" panose="020B0503020204020204" pitchFamily="34" charset="-122"/>
              <a:ea typeface="微软雅黑" panose="020B0503020204020204" pitchFamily="34" charset="-122"/>
            </a:endParaRPr>
          </a:p>
          <a:p>
            <a:pPr marL="0" indent="0">
              <a:buNone/>
            </a:pPr>
            <a:r>
              <a:rPr lang="zh-CN" altLang="en-US" sz="2400" dirty="0" smtClean="0">
                <a:latin typeface="微软雅黑" panose="020B0503020204020204" pitchFamily="34" charset="-122"/>
                <a:ea typeface="微软雅黑" panose="020B0503020204020204" pitchFamily="34" charset="-122"/>
              </a:rPr>
              <a:t>       ④ </a:t>
            </a:r>
            <a:r>
              <a:rPr lang="zh-CN" altLang="en-US" sz="2400" dirty="0">
                <a:latin typeface="微软雅黑" panose="020B0503020204020204" pitchFamily="34" charset="-122"/>
                <a:ea typeface="微软雅黑" panose="020B0503020204020204" pitchFamily="34" charset="-122"/>
              </a:rPr>
              <a:t>开源</a:t>
            </a:r>
            <a:r>
              <a:rPr lang="zh-CN" altLang="en-US" sz="2400" dirty="0" smtClean="0">
                <a:latin typeface="微软雅黑" panose="020B0503020204020204" pitchFamily="34" charset="-122"/>
                <a:ea typeface="微软雅黑" panose="020B0503020204020204" pitchFamily="34" charset="-122"/>
              </a:rPr>
              <a:t>理念</a:t>
            </a:r>
            <a:endParaRPr lang="en-US" altLang="zh-CN" sz="2400" dirty="0" smtClean="0">
              <a:latin typeface="微软雅黑" panose="020B0503020204020204" pitchFamily="34" charset="-122"/>
              <a:ea typeface="微软雅黑" panose="020B0503020204020204" pitchFamily="34" charset="-122"/>
            </a:endParaRPr>
          </a:p>
          <a:p>
            <a:pPr marL="0" indent="0">
              <a:buNone/>
            </a:pPr>
            <a:r>
              <a:rPr lang="zh-CN" altLang="en-US" sz="2400" dirty="0" smtClean="0">
                <a:latin typeface="微软雅黑" panose="020B0503020204020204" pitchFamily="34" charset="-122"/>
                <a:ea typeface="微软雅黑" panose="020B0503020204020204" pitchFamily="34" charset="-122"/>
              </a:rPr>
              <a:t>       ⑤ </a:t>
            </a:r>
            <a:r>
              <a:rPr lang="zh-CN" altLang="en-US" sz="2400" dirty="0">
                <a:latin typeface="微软雅黑" panose="020B0503020204020204" pitchFamily="34" charset="-122"/>
                <a:ea typeface="微软雅黑" panose="020B0503020204020204" pitchFamily="34" charset="-122"/>
              </a:rPr>
              <a:t>通用</a:t>
            </a:r>
            <a:r>
              <a:rPr lang="zh-CN" altLang="en-US" sz="2400" dirty="0" smtClean="0">
                <a:latin typeface="微软雅黑" panose="020B0503020204020204" pitchFamily="34" charset="-122"/>
                <a:ea typeface="微软雅黑" panose="020B0503020204020204" pitchFamily="34" charset="-122"/>
              </a:rPr>
              <a:t>灵活</a:t>
            </a:r>
            <a:endParaRPr lang="en-US" altLang="zh-CN" sz="2400" dirty="0" smtClean="0">
              <a:latin typeface="微软雅黑" panose="020B0503020204020204" pitchFamily="34" charset="-122"/>
              <a:ea typeface="微软雅黑" panose="020B0503020204020204" pitchFamily="34" charset="-122"/>
            </a:endParaRPr>
          </a:p>
          <a:p>
            <a:pPr marL="0" indent="0">
              <a:buNone/>
            </a:pPr>
            <a:r>
              <a:rPr lang="zh-CN" altLang="en-US" sz="2400" dirty="0" smtClean="0">
                <a:latin typeface="微软雅黑" panose="020B0503020204020204" pitchFamily="34" charset="-122"/>
                <a:ea typeface="微软雅黑" panose="020B0503020204020204" pitchFamily="34" charset="-122"/>
              </a:rPr>
              <a:t>       ⑥ </a:t>
            </a:r>
            <a:r>
              <a:rPr lang="zh-CN" altLang="en-US" sz="2400" dirty="0">
                <a:latin typeface="微软雅黑" panose="020B0503020204020204" pitchFamily="34" charset="-122"/>
                <a:ea typeface="微软雅黑" panose="020B0503020204020204" pitchFamily="34" charset="-122"/>
              </a:rPr>
              <a:t>强制可</a:t>
            </a:r>
            <a:r>
              <a:rPr lang="zh-CN" altLang="en-US" sz="2400" dirty="0" smtClean="0">
                <a:latin typeface="微软雅黑" panose="020B0503020204020204" pitchFamily="34" charset="-122"/>
                <a:ea typeface="微软雅黑" panose="020B0503020204020204" pitchFamily="34" charset="-122"/>
              </a:rPr>
              <a:t>读</a:t>
            </a:r>
            <a:endParaRPr lang="en-US" altLang="zh-CN" sz="2400" dirty="0" smtClean="0">
              <a:latin typeface="微软雅黑" panose="020B0503020204020204" pitchFamily="34" charset="-122"/>
              <a:ea typeface="微软雅黑" panose="020B0503020204020204" pitchFamily="34" charset="-122"/>
            </a:endParaRPr>
          </a:p>
          <a:p>
            <a:pPr marL="0" indent="0">
              <a:buNone/>
            </a:pPr>
            <a:r>
              <a:rPr lang="zh-CN" altLang="en-US" sz="2400" dirty="0" smtClean="0">
                <a:latin typeface="微软雅黑" panose="020B0503020204020204" pitchFamily="34" charset="-122"/>
                <a:ea typeface="微软雅黑" panose="020B0503020204020204" pitchFamily="34" charset="-122"/>
              </a:rPr>
              <a:t>       ⑦ </a:t>
            </a:r>
            <a:r>
              <a:rPr lang="zh-CN" altLang="en-US" sz="2400" dirty="0">
                <a:latin typeface="微软雅黑" panose="020B0503020204020204" pitchFamily="34" charset="-122"/>
                <a:ea typeface="微软雅黑" panose="020B0503020204020204" pitchFamily="34" charset="-122"/>
              </a:rPr>
              <a:t>支持</a:t>
            </a:r>
            <a:r>
              <a:rPr lang="zh-CN" altLang="en-US" sz="2400" dirty="0" smtClean="0">
                <a:latin typeface="微软雅黑" panose="020B0503020204020204" pitchFamily="34" charset="-122"/>
                <a:ea typeface="微软雅黑" panose="020B0503020204020204" pitchFamily="34" charset="-122"/>
              </a:rPr>
              <a:t>中文</a:t>
            </a:r>
            <a:endParaRPr lang="en-US" altLang="zh-CN" sz="2400" dirty="0" smtClean="0">
              <a:latin typeface="微软雅黑" panose="020B0503020204020204" pitchFamily="34" charset="-122"/>
              <a:ea typeface="微软雅黑" panose="020B0503020204020204" pitchFamily="34" charset="-122"/>
            </a:endParaRPr>
          </a:p>
          <a:p>
            <a:pPr marL="0" indent="0">
              <a:buNone/>
            </a:pPr>
            <a:r>
              <a:rPr lang="zh-CN" altLang="en-US" sz="2400" dirty="0" smtClean="0">
                <a:latin typeface="微软雅黑" panose="020B0503020204020204" pitchFamily="34" charset="-122"/>
                <a:ea typeface="微软雅黑" panose="020B0503020204020204" pitchFamily="34" charset="-122"/>
              </a:rPr>
              <a:t>       ⑧ </a:t>
            </a:r>
            <a:r>
              <a:rPr lang="zh-CN" altLang="en-US" sz="2400" dirty="0">
                <a:latin typeface="微软雅黑" panose="020B0503020204020204" pitchFamily="34" charset="-122"/>
                <a:ea typeface="微软雅黑" panose="020B0503020204020204" pitchFamily="34" charset="-122"/>
              </a:rPr>
              <a:t>模式</a:t>
            </a:r>
            <a:r>
              <a:rPr lang="zh-CN" altLang="en-US" sz="2400" dirty="0" smtClean="0">
                <a:latin typeface="微软雅黑" panose="020B0503020204020204" pitchFamily="34" charset="-122"/>
                <a:ea typeface="微软雅黑" panose="020B0503020204020204" pitchFamily="34" charset="-122"/>
              </a:rPr>
              <a:t>多样</a:t>
            </a:r>
            <a:endParaRPr lang="en-US" altLang="zh-CN" sz="2400" dirty="0" smtClean="0">
              <a:latin typeface="微软雅黑" panose="020B0503020204020204" pitchFamily="34" charset="-122"/>
              <a:ea typeface="微软雅黑" panose="020B0503020204020204" pitchFamily="34" charset="-122"/>
            </a:endParaRPr>
          </a:p>
          <a:p>
            <a:pPr marL="0" indent="0">
              <a:buNone/>
            </a:pPr>
            <a:r>
              <a:rPr lang="zh-CN" altLang="en-US" sz="2400" dirty="0" smtClean="0">
                <a:latin typeface="微软雅黑" panose="020B0503020204020204" pitchFamily="34" charset="-122"/>
                <a:ea typeface="微软雅黑" panose="020B0503020204020204" pitchFamily="34" charset="-122"/>
              </a:rPr>
              <a:t>       ⑨ </a:t>
            </a:r>
            <a:r>
              <a:rPr lang="zh-CN" altLang="en-US" sz="2400" dirty="0">
                <a:latin typeface="微软雅黑" panose="020B0503020204020204" pitchFamily="34" charset="-122"/>
                <a:ea typeface="微软雅黑" panose="020B0503020204020204" pitchFamily="34" charset="-122"/>
              </a:rPr>
              <a:t>数据结构、类库丰富</a:t>
            </a:r>
          </a:p>
          <a:p>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4298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5299" y="304882"/>
            <a:ext cx="8229600" cy="838178"/>
          </a:xfrm>
        </p:spPr>
        <p:txBody>
          <a:bodyPr/>
          <a:lstStyle/>
          <a:p>
            <a:r>
              <a:rPr lang="en-US" altLang="zh-CN" sz="3200" dirty="0">
                <a:latin typeface="微软雅黑" panose="020B0503020204020204" pitchFamily="34" charset="-122"/>
                <a:ea typeface="微软雅黑" panose="020B0503020204020204" pitchFamily="34" charset="-122"/>
              </a:rPr>
              <a:t>3. Python </a:t>
            </a:r>
            <a:r>
              <a:rPr lang="zh-CN" altLang="en-US" sz="3200" dirty="0">
                <a:latin typeface="微软雅黑" panose="020B0503020204020204" pitchFamily="34" charset="-122"/>
                <a:ea typeface="微软雅黑" panose="020B0503020204020204" pitchFamily="34" charset="-122"/>
              </a:rPr>
              <a:t>程序设计应用实例</a:t>
            </a:r>
            <a:br>
              <a:rPr lang="zh-CN" altLang="en-US" sz="3200" dirty="0">
                <a:latin typeface="微软雅黑" panose="020B0503020204020204" pitchFamily="34" charset="-122"/>
                <a:ea typeface="微软雅黑" panose="020B0503020204020204" pitchFamily="34" charset="-122"/>
              </a:rPr>
            </a:br>
            <a:endParaRPr lang="zh-CN" altLang="en-US" sz="3200" dirty="0">
              <a:latin typeface="微软雅黑" panose="020B0503020204020204" pitchFamily="34" charset="-122"/>
              <a:ea typeface="微软雅黑" panose="020B0503020204020204" pitchFamily="34" charset="-122"/>
            </a:endParaRPr>
          </a:p>
        </p:txBody>
      </p:sp>
      <p:pic>
        <p:nvPicPr>
          <p:cNvPr id="4" name="图片 3"/>
          <p:cNvPicPr/>
          <p:nvPr/>
        </p:nvPicPr>
        <p:blipFill>
          <a:blip r:embed="rId2"/>
          <a:stretch>
            <a:fillRect/>
          </a:stretch>
        </p:blipFill>
        <p:spPr>
          <a:xfrm>
            <a:off x="1143090" y="914466"/>
            <a:ext cx="3047920" cy="3200316"/>
          </a:xfrm>
          <a:prstGeom prst="rect">
            <a:avLst/>
          </a:prstGeom>
          <a:ln>
            <a:solidFill>
              <a:schemeClr val="tx1"/>
            </a:solidFill>
          </a:ln>
        </p:spPr>
      </p:pic>
      <p:pic>
        <p:nvPicPr>
          <p:cNvPr id="5" name="图片 4"/>
          <p:cNvPicPr/>
          <p:nvPr/>
        </p:nvPicPr>
        <p:blipFill>
          <a:blip r:embed="rId3"/>
          <a:stretch>
            <a:fillRect/>
          </a:stretch>
        </p:blipFill>
        <p:spPr>
          <a:xfrm>
            <a:off x="4800594" y="945301"/>
            <a:ext cx="3200315" cy="3169481"/>
          </a:xfrm>
          <a:prstGeom prst="rect">
            <a:avLst/>
          </a:prstGeom>
          <a:ln>
            <a:solidFill>
              <a:schemeClr val="tx1"/>
            </a:solidFill>
          </a:ln>
        </p:spPr>
      </p:pic>
      <p:pic>
        <p:nvPicPr>
          <p:cNvPr id="6" name="图片 5"/>
          <p:cNvPicPr/>
          <p:nvPr/>
        </p:nvPicPr>
        <p:blipFill>
          <a:blip r:embed="rId4"/>
          <a:stretch>
            <a:fillRect/>
          </a:stretch>
        </p:blipFill>
        <p:spPr>
          <a:xfrm>
            <a:off x="1828872" y="4419574"/>
            <a:ext cx="5562454" cy="2285941"/>
          </a:xfrm>
          <a:prstGeom prst="rect">
            <a:avLst/>
          </a:prstGeom>
        </p:spPr>
      </p:pic>
      <p:sp>
        <p:nvSpPr>
          <p:cNvPr id="7" name="矩形 6"/>
          <p:cNvSpPr/>
          <p:nvPr/>
        </p:nvSpPr>
        <p:spPr>
          <a:xfrm>
            <a:off x="1981268" y="4114782"/>
            <a:ext cx="1529586" cy="307777"/>
          </a:xfrm>
          <a:prstGeom prst="rect">
            <a:avLst/>
          </a:prstGeom>
        </p:spPr>
        <p:txBody>
          <a:bodyPr wrap="none">
            <a:spAutoFit/>
          </a:bodyPr>
          <a:lstStyle/>
          <a:p>
            <a:r>
              <a:rPr lang="zh-CN" altLang="zh-CN" sz="1400" dirty="0">
                <a:latin typeface="微软雅黑" panose="020B0503020204020204" pitchFamily="34" charset="-122"/>
                <a:ea typeface="微软雅黑" panose="020B0503020204020204" pitchFamily="34" charset="-122"/>
              </a:rPr>
              <a:t>图</a:t>
            </a:r>
            <a:r>
              <a:rPr lang="en-US" altLang="zh-CN" sz="1400" dirty="0" smtClean="0">
                <a:latin typeface="微软雅黑" panose="020B0503020204020204" pitchFamily="34" charset="-122"/>
                <a:ea typeface="微软雅黑" panose="020B0503020204020204" pitchFamily="34" charset="-122"/>
              </a:rPr>
              <a:t>4-22 </a:t>
            </a:r>
            <a:r>
              <a:rPr lang="zh-CN" altLang="zh-CN" sz="1400" dirty="0">
                <a:latin typeface="微软雅黑" panose="020B0503020204020204" pitchFamily="34" charset="-122"/>
                <a:ea typeface="微软雅黑" panose="020B0503020204020204" pitchFamily="34" charset="-122"/>
              </a:rPr>
              <a:t>编写代码</a:t>
            </a:r>
            <a:endParaRPr lang="zh-CN" altLang="en-US" sz="1400" dirty="0">
              <a:latin typeface="微软雅黑" panose="020B0503020204020204" pitchFamily="34" charset="-122"/>
              <a:ea typeface="微软雅黑" panose="020B0503020204020204" pitchFamily="34" charset="-122"/>
            </a:endParaRPr>
          </a:p>
        </p:txBody>
      </p:sp>
      <p:sp>
        <p:nvSpPr>
          <p:cNvPr id="8" name="矩形 7"/>
          <p:cNvSpPr/>
          <p:nvPr/>
        </p:nvSpPr>
        <p:spPr>
          <a:xfrm>
            <a:off x="5468444" y="4114782"/>
            <a:ext cx="1529586" cy="307777"/>
          </a:xfrm>
          <a:prstGeom prst="rect">
            <a:avLst/>
          </a:prstGeom>
        </p:spPr>
        <p:txBody>
          <a:bodyPr wrap="none">
            <a:spAutoFit/>
          </a:bodyPr>
          <a:lstStyle/>
          <a:p>
            <a:r>
              <a:rPr lang="zh-CN" altLang="zh-CN" sz="1400" dirty="0">
                <a:latin typeface="微软雅黑" panose="020B0503020204020204" pitchFamily="34" charset="-122"/>
                <a:ea typeface="微软雅黑" panose="020B0503020204020204" pitchFamily="34" charset="-122"/>
              </a:rPr>
              <a:t>图</a:t>
            </a:r>
            <a:r>
              <a:rPr lang="en-US" altLang="zh-CN" sz="1400" dirty="0" smtClean="0">
                <a:latin typeface="微软雅黑" panose="020B0503020204020204" pitchFamily="34" charset="-122"/>
                <a:ea typeface="微软雅黑" panose="020B0503020204020204" pitchFamily="34" charset="-122"/>
              </a:rPr>
              <a:t>4-23 </a:t>
            </a:r>
            <a:r>
              <a:rPr lang="zh-CN" altLang="zh-CN" sz="1400" dirty="0">
                <a:latin typeface="微软雅黑" panose="020B0503020204020204" pitchFamily="34" charset="-122"/>
                <a:ea typeface="微软雅黑" panose="020B0503020204020204" pitchFamily="34" charset="-122"/>
              </a:rPr>
              <a:t>执行结果</a:t>
            </a:r>
            <a:endParaRPr lang="zh-CN" altLang="en-US" sz="1400" dirty="0">
              <a:latin typeface="微软雅黑" panose="020B0503020204020204" pitchFamily="34" charset="-122"/>
              <a:ea typeface="微软雅黑" panose="020B0503020204020204" pitchFamily="34" charset="-122"/>
            </a:endParaRPr>
          </a:p>
        </p:txBody>
      </p:sp>
      <p:sp>
        <p:nvSpPr>
          <p:cNvPr id="9" name="矩形 8"/>
          <p:cNvSpPr/>
          <p:nvPr/>
        </p:nvSpPr>
        <p:spPr>
          <a:xfrm>
            <a:off x="3510854" y="6557871"/>
            <a:ext cx="2427268" cy="307777"/>
          </a:xfrm>
          <a:prstGeom prst="rect">
            <a:avLst/>
          </a:prstGeom>
        </p:spPr>
        <p:txBody>
          <a:bodyPr wrap="none">
            <a:spAutoFit/>
          </a:bodyPr>
          <a:lstStyle/>
          <a:p>
            <a:r>
              <a:rPr lang="zh-CN" altLang="zh-CN" sz="1400" dirty="0">
                <a:latin typeface="微软雅黑" panose="020B0503020204020204" pitchFamily="34" charset="-122"/>
                <a:ea typeface="微软雅黑" panose="020B0503020204020204" pitchFamily="34" charset="-122"/>
              </a:rPr>
              <a:t>图</a:t>
            </a:r>
            <a:r>
              <a:rPr lang="en-US" altLang="zh-CN" sz="1400" dirty="0" smtClean="0">
                <a:latin typeface="微软雅黑" panose="020B0503020204020204" pitchFamily="34" charset="-122"/>
                <a:ea typeface="微软雅黑" panose="020B0503020204020204" pitchFamily="34" charset="-122"/>
              </a:rPr>
              <a:t>4-24 </a:t>
            </a:r>
            <a:r>
              <a:rPr lang="zh-CN" altLang="zh-CN" sz="1400" dirty="0">
                <a:latin typeface="微软雅黑" panose="020B0503020204020204" pitchFamily="34" charset="-122"/>
                <a:ea typeface="微软雅黑" panose="020B0503020204020204" pitchFamily="34" charset="-122"/>
              </a:rPr>
              <a:t>在命令行窗口下运行</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5355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704" y="857107"/>
            <a:ext cx="6476830" cy="1200329"/>
          </a:xfrm>
          <a:prstGeom prst="rect">
            <a:avLst/>
          </a:prstGeom>
          <a:noFill/>
        </p:spPr>
        <p:txBody>
          <a:bodyPr wrap="square" rtlCol="0">
            <a:spAutoFit/>
          </a:bodyPr>
          <a:lstStyle/>
          <a:p>
            <a:r>
              <a:rPr lang="en-US" altLang="zh-CN" sz="3600" b="1" dirty="0" smtClean="0">
                <a:latin typeface="黑体" panose="02010609060101010101" pitchFamily="49" charset="-122"/>
                <a:ea typeface="黑体" panose="02010609060101010101" pitchFamily="49" charset="-122"/>
              </a:rPr>
              <a:t>4.5.4 App</a:t>
            </a:r>
            <a:r>
              <a:rPr lang="zh-CN" altLang="en-US" sz="3600" b="1" dirty="0" smtClean="0">
                <a:latin typeface="黑体" panose="02010609060101010101" pitchFamily="49" charset="-122"/>
                <a:ea typeface="黑体" panose="02010609060101010101" pitchFamily="49" charset="-122"/>
              </a:rPr>
              <a:t>开发</a:t>
            </a:r>
            <a:endParaRPr lang="zh-CN" altLang="en-US" sz="3600" b="1" dirty="0">
              <a:latin typeface="黑体" panose="02010609060101010101" pitchFamily="49" charset="-122"/>
              <a:ea typeface="黑体" panose="02010609060101010101" pitchFamily="49" charset="-122"/>
            </a:endParaRPr>
          </a:p>
          <a:p>
            <a:endParaRPr lang="zh-CN" altLang="en-US" sz="3600" b="1" dirty="0">
              <a:latin typeface="黑体" panose="02010609060101010101" pitchFamily="49" charset="-122"/>
              <a:ea typeface="黑体" panose="02010609060101010101" pitchFamily="49" charset="-122"/>
            </a:endParaRPr>
          </a:p>
        </p:txBody>
      </p:sp>
      <p:sp>
        <p:nvSpPr>
          <p:cNvPr id="7" name="TextBox 6"/>
          <p:cNvSpPr txBox="1"/>
          <p:nvPr/>
        </p:nvSpPr>
        <p:spPr>
          <a:xfrm>
            <a:off x="1143090" y="1600248"/>
            <a:ext cx="6665332" cy="4540538"/>
          </a:xfrm>
          <a:prstGeom prst="rect">
            <a:avLst/>
          </a:prstGeom>
          <a:noFill/>
        </p:spPr>
        <p:txBody>
          <a:bodyPr wrap="square" rtlCol="0">
            <a:spAutoFit/>
          </a:bodyPr>
          <a:lstStyle/>
          <a:p>
            <a:pPr>
              <a:lnSpc>
                <a:spcPct val="150000"/>
              </a:lnSpc>
            </a:pPr>
            <a:r>
              <a:rPr lang="en-US" altLang="zh-CN" sz="2800" dirty="0" smtClean="0">
                <a:latin typeface="微软雅黑" panose="020B0503020204020204" pitchFamily="34" charset="-122"/>
                <a:ea typeface="微软雅黑" panose="020B0503020204020204" pitchFamily="34" charset="-122"/>
              </a:rPr>
              <a:t>1. </a:t>
            </a:r>
            <a:r>
              <a:rPr lang="en-US" altLang="zh-CN" sz="2800" dirty="0">
                <a:latin typeface="微软雅黑" panose="020B0503020204020204" pitchFamily="34" charset="-122"/>
                <a:ea typeface="微软雅黑" panose="020B0503020204020204" pitchFamily="34" charset="-122"/>
              </a:rPr>
              <a:t>App </a:t>
            </a:r>
            <a:r>
              <a:rPr lang="zh-CN" altLang="en-US" sz="2800" dirty="0">
                <a:latin typeface="微软雅黑" panose="020B0503020204020204" pitchFamily="34" charset="-122"/>
                <a:ea typeface="微软雅黑" panose="020B0503020204020204" pitchFamily="34" charset="-122"/>
              </a:rPr>
              <a:t>的发展背景</a:t>
            </a:r>
          </a:p>
          <a:p>
            <a:pPr>
              <a:lnSpc>
                <a:spcPct val="150000"/>
              </a:lnSpc>
            </a:pPr>
            <a:r>
              <a:rPr lang="en-US" altLang="zh-CN" sz="2800" dirty="0" smtClean="0">
                <a:latin typeface="微软雅黑" panose="020B0503020204020204" pitchFamily="34" charset="-122"/>
                <a:ea typeface="微软雅黑" panose="020B0503020204020204" pitchFamily="34" charset="-122"/>
              </a:rPr>
              <a:t>2. </a:t>
            </a:r>
            <a:r>
              <a:rPr lang="en-US" altLang="zh-CN" sz="2800" dirty="0">
                <a:latin typeface="微软雅黑" panose="020B0503020204020204" pitchFamily="34" charset="-122"/>
                <a:ea typeface="微软雅黑" panose="020B0503020204020204" pitchFamily="34" charset="-122"/>
              </a:rPr>
              <a:t>App </a:t>
            </a:r>
            <a:r>
              <a:rPr lang="zh-CN" altLang="en-US" sz="2800" dirty="0">
                <a:latin typeface="微软雅黑" panose="020B0503020204020204" pitchFamily="34" charset="-122"/>
                <a:ea typeface="微软雅黑" panose="020B0503020204020204" pitchFamily="34" charset="-122"/>
              </a:rPr>
              <a:t>的发展现状</a:t>
            </a:r>
          </a:p>
          <a:p>
            <a:pPr>
              <a:lnSpc>
                <a:spcPct val="150000"/>
              </a:lnSpc>
            </a:pPr>
            <a:r>
              <a:rPr lang="en-US" altLang="zh-CN" sz="2800" dirty="0" smtClean="0">
                <a:latin typeface="微软雅黑" panose="020B0503020204020204" pitchFamily="34" charset="-122"/>
                <a:ea typeface="微软雅黑" panose="020B0503020204020204" pitchFamily="34" charset="-122"/>
              </a:rPr>
              <a:t>3.App </a:t>
            </a:r>
            <a:r>
              <a:rPr lang="zh-CN" altLang="en-US" sz="2800" dirty="0">
                <a:latin typeface="微软雅黑" panose="020B0503020204020204" pitchFamily="34" charset="-122"/>
                <a:ea typeface="微软雅黑" panose="020B0503020204020204" pitchFamily="34" charset="-122"/>
              </a:rPr>
              <a:t>开发</a:t>
            </a:r>
            <a:r>
              <a:rPr lang="zh-CN" altLang="en-US" sz="2800" dirty="0" smtClean="0">
                <a:latin typeface="微软雅黑" panose="020B0503020204020204" pitchFamily="34" charset="-122"/>
                <a:ea typeface="微软雅黑" panose="020B0503020204020204" pitchFamily="34" charset="-122"/>
              </a:rPr>
              <a:t>平台</a:t>
            </a:r>
            <a:endParaRPr lang="en-US" altLang="zh-CN" sz="2800" dirty="0" smtClean="0">
              <a:latin typeface="微软雅黑" panose="020B0503020204020204" pitchFamily="34" charset="-122"/>
              <a:ea typeface="微软雅黑" panose="020B0503020204020204" pitchFamily="34" charset="-122"/>
            </a:endParaRPr>
          </a:p>
          <a:p>
            <a:pPr>
              <a:lnSpc>
                <a:spcPct val="150000"/>
              </a:lnSpc>
            </a:pPr>
            <a:r>
              <a:rPr lang="en-US" altLang="zh-CN" sz="2800" dirty="0" smtClean="0">
                <a:latin typeface="微软雅黑" panose="020B0503020204020204" pitchFamily="34" charset="-122"/>
                <a:ea typeface="微软雅黑" panose="020B0503020204020204" pitchFamily="34" charset="-122"/>
                <a:hlinkClick r:id="rId2" action="ppaction://hlinksldjump"/>
              </a:rPr>
              <a:t>4.Android </a:t>
            </a:r>
            <a:r>
              <a:rPr lang="zh-CN" altLang="en-US" sz="2800" dirty="0">
                <a:latin typeface="微软雅黑" panose="020B0503020204020204" pitchFamily="34" charset="-122"/>
                <a:ea typeface="微软雅黑" panose="020B0503020204020204" pitchFamily="34" charset="-122"/>
                <a:hlinkClick r:id="rId2" action="ppaction://hlinksldjump"/>
              </a:rPr>
              <a:t>平台技术架构与 </a:t>
            </a:r>
            <a:r>
              <a:rPr lang="en-US" altLang="zh-CN" sz="2800" dirty="0">
                <a:latin typeface="微软雅黑" panose="020B0503020204020204" pitchFamily="34" charset="-122"/>
                <a:ea typeface="微软雅黑" panose="020B0503020204020204" pitchFamily="34" charset="-122"/>
                <a:hlinkClick r:id="rId2" action="ppaction://hlinksldjump"/>
              </a:rPr>
              <a:t>App </a:t>
            </a:r>
            <a:r>
              <a:rPr lang="zh-CN" altLang="en-US" sz="2800" dirty="0" smtClean="0">
                <a:latin typeface="微软雅黑" panose="020B0503020204020204" pitchFamily="34" charset="-122"/>
                <a:ea typeface="微软雅黑" panose="020B0503020204020204" pitchFamily="34" charset="-122"/>
                <a:hlinkClick r:id="rId2" action="ppaction://hlinksldjump"/>
              </a:rPr>
              <a:t>组成</a:t>
            </a:r>
            <a:endParaRPr lang="en-US" altLang="zh-CN" sz="2800" dirty="0" smtClean="0">
              <a:latin typeface="微软雅黑" panose="020B0503020204020204" pitchFamily="34" charset="-122"/>
              <a:ea typeface="微软雅黑" panose="020B0503020204020204" pitchFamily="34" charset="-122"/>
            </a:endParaRPr>
          </a:p>
          <a:p>
            <a:pPr>
              <a:lnSpc>
                <a:spcPct val="150000"/>
              </a:lnSpc>
            </a:pPr>
            <a:r>
              <a:rPr lang="en-US" altLang="zh-CN" sz="2800" dirty="0" smtClean="0">
                <a:latin typeface="微软雅黑" panose="020B0503020204020204" pitchFamily="34" charset="-122"/>
                <a:ea typeface="微软雅黑" panose="020B0503020204020204" pitchFamily="34" charset="-122"/>
              </a:rPr>
              <a:t>5.</a:t>
            </a:r>
            <a:r>
              <a:rPr lang="en-US" altLang="zh-CN" sz="2800" dirty="0">
                <a:latin typeface="微软雅黑" panose="020B0503020204020204" pitchFamily="34" charset="-122"/>
                <a:ea typeface="微软雅黑" panose="020B0503020204020204" pitchFamily="34" charset="-122"/>
              </a:rPr>
              <a:t> App </a:t>
            </a:r>
            <a:r>
              <a:rPr lang="zh-CN" altLang="en-US" sz="2800" dirty="0">
                <a:latin typeface="微软雅黑" panose="020B0503020204020204" pitchFamily="34" charset="-122"/>
                <a:ea typeface="微软雅黑" panose="020B0503020204020204" pitchFamily="34" charset="-122"/>
              </a:rPr>
              <a:t>开发的意义和原因</a:t>
            </a:r>
          </a:p>
          <a:p>
            <a:pPr>
              <a:lnSpc>
                <a:spcPct val="150000"/>
              </a:lnSpc>
            </a:pPr>
            <a:endParaRPr lang="zh-CN" altLang="en-US" sz="2800" dirty="0">
              <a:latin typeface="微软雅黑" panose="020B0503020204020204" pitchFamily="34" charset="-122"/>
              <a:ea typeface="微软雅黑" panose="020B0503020204020204" pitchFamily="34" charset="-122"/>
            </a:endParaRPr>
          </a:p>
          <a:p>
            <a:pPr>
              <a:lnSpc>
                <a:spcPct val="150000"/>
              </a:lnSpc>
            </a:pPr>
            <a:endParaRPr lang="zh-CN" altLang="en-US" sz="2800" dirty="0">
              <a:latin typeface="微软雅黑" panose="020B0503020204020204" pitchFamily="34" charset="-122"/>
              <a:ea typeface="微软雅黑" panose="020B0503020204020204" pitchFamily="34" charset="-122"/>
            </a:endParaRPr>
          </a:p>
        </p:txBody>
      </p:sp>
      <p:pic>
        <p:nvPicPr>
          <p:cNvPr id="4"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8422" y="3684772"/>
            <a:ext cx="410408" cy="371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35177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308" y="838268"/>
            <a:ext cx="8229600" cy="5867246"/>
          </a:xfrm>
        </p:spPr>
        <p:txBody>
          <a:bodyPr/>
          <a:lstStyle/>
          <a:p>
            <a:r>
              <a:rPr lang="zh-CN" altLang="en-US" sz="2400" dirty="0">
                <a:solidFill>
                  <a:srgbClr val="002060"/>
                </a:solidFill>
                <a:latin typeface="微软雅黑" panose="020B0503020204020204" pitchFamily="34" charset="-122"/>
                <a:ea typeface="微软雅黑" panose="020B0503020204020204" pitchFamily="34" charset="-122"/>
              </a:rPr>
              <a:t>（</a:t>
            </a:r>
            <a:r>
              <a:rPr lang="en-US" altLang="zh-CN" sz="2400" dirty="0">
                <a:solidFill>
                  <a:srgbClr val="002060"/>
                </a:solidFill>
                <a:latin typeface="微软雅黑" panose="020B0503020204020204" pitchFamily="34" charset="-122"/>
                <a:ea typeface="微软雅黑" panose="020B0503020204020204" pitchFamily="34" charset="-122"/>
              </a:rPr>
              <a:t>1</a:t>
            </a:r>
            <a:r>
              <a:rPr lang="zh-CN" altLang="en-US" sz="2400" dirty="0">
                <a:solidFill>
                  <a:srgbClr val="002060"/>
                </a:solidFill>
                <a:latin typeface="微软雅黑" panose="020B0503020204020204" pitchFamily="34" charset="-122"/>
                <a:ea typeface="微软雅黑" panose="020B0503020204020204" pitchFamily="34" charset="-122"/>
              </a:rPr>
              <a:t>） </a:t>
            </a:r>
            <a:r>
              <a:rPr lang="en-US" altLang="zh-CN" sz="2400" dirty="0">
                <a:solidFill>
                  <a:srgbClr val="002060"/>
                </a:solidFill>
                <a:latin typeface="微软雅黑" panose="020B0503020204020204" pitchFamily="34" charset="-122"/>
                <a:ea typeface="微软雅黑" panose="020B0503020204020204" pitchFamily="34" charset="-122"/>
              </a:rPr>
              <a:t>Android </a:t>
            </a:r>
            <a:r>
              <a:rPr lang="zh-CN" altLang="en-US" sz="2400" dirty="0">
                <a:solidFill>
                  <a:srgbClr val="002060"/>
                </a:solidFill>
                <a:latin typeface="微软雅黑" panose="020B0503020204020204" pitchFamily="34" charset="-122"/>
                <a:ea typeface="微软雅黑" panose="020B0503020204020204" pitchFamily="34" charset="-122"/>
              </a:rPr>
              <a:t>平台的技术</a:t>
            </a:r>
            <a:r>
              <a:rPr lang="zh-CN" altLang="en-US" sz="2400" dirty="0" smtClean="0">
                <a:solidFill>
                  <a:srgbClr val="002060"/>
                </a:solidFill>
                <a:latin typeface="微软雅黑" panose="020B0503020204020204" pitchFamily="34" charset="-122"/>
                <a:ea typeface="微软雅黑" panose="020B0503020204020204" pitchFamily="34" charset="-122"/>
              </a:rPr>
              <a:t>架构</a:t>
            </a:r>
            <a:endParaRPr lang="en-US" altLang="zh-CN" sz="2400" dirty="0" smtClean="0">
              <a:solidFill>
                <a:srgbClr val="002060"/>
              </a:solidFill>
              <a:latin typeface="微软雅黑" panose="020B0503020204020204" pitchFamily="34" charset="-122"/>
              <a:ea typeface="微软雅黑" panose="020B0503020204020204" pitchFamily="34" charset="-122"/>
            </a:endParaRPr>
          </a:p>
          <a:p>
            <a:pPr marL="0" indent="0">
              <a:buNone/>
            </a:pPr>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① Linux </a:t>
            </a:r>
            <a:r>
              <a:rPr lang="zh-CN" altLang="en-US" sz="2400" dirty="0">
                <a:latin typeface="微软雅黑" panose="020B0503020204020204" pitchFamily="34" charset="-122"/>
                <a:ea typeface="微软雅黑" panose="020B0503020204020204" pitchFamily="34" charset="-122"/>
              </a:rPr>
              <a:t>内核层。</a:t>
            </a:r>
          </a:p>
          <a:p>
            <a:pPr marL="0" indent="0">
              <a:buNone/>
            </a:pPr>
            <a:r>
              <a:rPr lang="zh-CN" altLang="en-US" sz="2400" dirty="0">
                <a:latin typeface="微软雅黑" panose="020B0503020204020204" pitchFamily="34" charset="-122"/>
                <a:ea typeface="微软雅黑" panose="020B0503020204020204" pitchFamily="34" charset="-122"/>
              </a:rPr>
              <a:t>          ② 中间层。</a:t>
            </a:r>
          </a:p>
          <a:p>
            <a:pPr marL="0" indent="0">
              <a:buNone/>
            </a:pPr>
            <a:r>
              <a:rPr lang="zh-CN" altLang="en-US" sz="2400" dirty="0">
                <a:latin typeface="微软雅黑" panose="020B0503020204020204" pitchFamily="34" charset="-122"/>
                <a:ea typeface="微软雅黑" panose="020B0503020204020204" pitchFamily="34" charset="-122"/>
              </a:rPr>
              <a:t>          ③应用程序框架</a:t>
            </a:r>
            <a:endParaRPr lang="en-US" altLang="zh-CN" sz="2400" dirty="0">
              <a:latin typeface="微软雅黑" panose="020B0503020204020204" pitchFamily="34" charset="-122"/>
              <a:ea typeface="微软雅黑" panose="020B0503020204020204" pitchFamily="34" charset="-122"/>
            </a:endParaRPr>
          </a:p>
          <a:p>
            <a:pPr marL="0" indent="0">
              <a:buNone/>
            </a:pP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④ 应用层</a:t>
            </a:r>
            <a:endParaRPr lang="en-US" altLang="zh-CN" sz="2400" dirty="0">
              <a:latin typeface="微软雅黑" panose="020B0503020204020204" pitchFamily="34" charset="-122"/>
              <a:ea typeface="微软雅黑" panose="020B0503020204020204" pitchFamily="34" charset="-122"/>
            </a:endParaRPr>
          </a:p>
          <a:p>
            <a:r>
              <a:rPr lang="zh-CN" altLang="en-US" sz="2400" dirty="0" smtClean="0">
                <a:solidFill>
                  <a:srgbClr val="002060"/>
                </a:solidFill>
                <a:latin typeface="微软雅黑" panose="020B0503020204020204" pitchFamily="34" charset="-122"/>
                <a:ea typeface="微软雅黑" panose="020B0503020204020204" pitchFamily="34" charset="-122"/>
              </a:rPr>
              <a:t>（</a:t>
            </a:r>
            <a:r>
              <a:rPr lang="en-US" altLang="zh-CN" sz="2400" dirty="0">
                <a:solidFill>
                  <a:srgbClr val="002060"/>
                </a:solidFill>
                <a:latin typeface="微软雅黑" panose="020B0503020204020204" pitchFamily="34" charset="-122"/>
                <a:ea typeface="微软雅黑" panose="020B0503020204020204" pitchFamily="34" charset="-122"/>
              </a:rPr>
              <a:t>2</a:t>
            </a:r>
            <a:r>
              <a:rPr lang="zh-CN" altLang="en-US" sz="2400" dirty="0">
                <a:solidFill>
                  <a:srgbClr val="002060"/>
                </a:solidFill>
                <a:latin typeface="微软雅黑" panose="020B0503020204020204" pitchFamily="34" charset="-122"/>
                <a:ea typeface="微软雅黑" panose="020B0503020204020204" pitchFamily="34" charset="-122"/>
              </a:rPr>
              <a:t>） </a:t>
            </a:r>
            <a:r>
              <a:rPr lang="en-US" altLang="zh-CN" sz="2400" dirty="0">
                <a:solidFill>
                  <a:srgbClr val="002060"/>
                </a:solidFill>
                <a:latin typeface="微软雅黑" panose="020B0503020204020204" pitchFamily="34" charset="-122"/>
                <a:ea typeface="微软雅黑" panose="020B0503020204020204" pitchFamily="34" charset="-122"/>
              </a:rPr>
              <a:t>Android App </a:t>
            </a:r>
            <a:r>
              <a:rPr lang="zh-CN" altLang="en-US" sz="2400" dirty="0">
                <a:solidFill>
                  <a:srgbClr val="002060"/>
                </a:solidFill>
                <a:latin typeface="微软雅黑" panose="020B0503020204020204" pitchFamily="34" charset="-122"/>
                <a:ea typeface="微软雅黑" panose="020B0503020204020204" pitchFamily="34" charset="-122"/>
              </a:rPr>
              <a:t>程序的</a:t>
            </a:r>
            <a:r>
              <a:rPr lang="zh-CN" altLang="en-US" sz="2400" dirty="0" smtClean="0">
                <a:solidFill>
                  <a:srgbClr val="002060"/>
                </a:solidFill>
                <a:latin typeface="微软雅黑" panose="020B0503020204020204" pitchFamily="34" charset="-122"/>
                <a:ea typeface="微软雅黑" panose="020B0503020204020204" pitchFamily="34" charset="-122"/>
              </a:rPr>
              <a:t>构成</a:t>
            </a:r>
            <a:endParaRPr lang="en-US" altLang="zh-CN" sz="2400" dirty="0" smtClean="0">
              <a:solidFill>
                <a:srgbClr val="002060"/>
              </a:solidFill>
              <a:latin typeface="微软雅黑" panose="020B0503020204020204" pitchFamily="34" charset="-122"/>
              <a:ea typeface="微软雅黑" panose="020B0503020204020204" pitchFamily="34" charset="-122"/>
            </a:endParaRPr>
          </a:p>
          <a:p>
            <a:pPr marL="0" indent="0">
              <a:buNone/>
            </a:pPr>
            <a:r>
              <a:rPr lang="zh-CN" altLang="en-US" sz="2400" dirty="0" smtClean="0">
                <a:latin typeface="微软雅黑" panose="020B0503020204020204" pitchFamily="34" charset="-122"/>
                <a:ea typeface="微软雅黑" panose="020B0503020204020204" pitchFamily="34" charset="-122"/>
              </a:rPr>
              <a:t>         一</a:t>
            </a:r>
            <a:r>
              <a:rPr lang="zh-CN" altLang="en-US" sz="2400" dirty="0">
                <a:latin typeface="微软雅黑" panose="020B0503020204020204" pitchFamily="34" charset="-122"/>
                <a:ea typeface="微软雅黑" panose="020B0503020204020204" pitchFamily="34" charset="-122"/>
              </a:rPr>
              <a:t>个 </a:t>
            </a:r>
            <a:r>
              <a:rPr lang="en-US" altLang="zh-CN" sz="2400" dirty="0">
                <a:latin typeface="微软雅黑" panose="020B0503020204020204" pitchFamily="34" charset="-122"/>
                <a:ea typeface="微软雅黑" panose="020B0503020204020204" pitchFamily="34" charset="-122"/>
              </a:rPr>
              <a:t>Android App </a:t>
            </a:r>
            <a:r>
              <a:rPr lang="zh-CN" altLang="en-US" sz="2400" dirty="0">
                <a:latin typeface="微软雅黑" panose="020B0503020204020204" pitchFamily="34" charset="-122"/>
                <a:ea typeface="微软雅黑" panose="020B0503020204020204" pitchFamily="34" charset="-122"/>
              </a:rPr>
              <a:t>程序通常是</a:t>
            </a:r>
            <a:r>
              <a:rPr lang="zh-CN" altLang="en-US" sz="2400" dirty="0" smtClean="0">
                <a:latin typeface="微软雅黑" panose="020B0503020204020204" pitchFamily="34" charset="-122"/>
                <a:ea typeface="微软雅黑" panose="020B0503020204020204" pitchFamily="34" charset="-122"/>
              </a:rPr>
              <a:t>由 </a:t>
            </a:r>
            <a:r>
              <a:rPr lang="en-US" altLang="zh-CN" sz="2400" dirty="0">
                <a:latin typeface="微软雅黑" panose="020B0503020204020204" pitchFamily="34" charset="-122"/>
                <a:ea typeface="微软雅黑" panose="020B0503020204020204" pitchFamily="34" charset="-122"/>
              </a:rPr>
              <a:t>4 </a:t>
            </a:r>
            <a:r>
              <a:rPr lang="zh-CN" altLang="en-US" sz="2400" dirty="0">
                <a:latin typeface="微软雅黑" panose="020B0503020204020204" pitchFamily="34" charset="-122"/>
                <a:ea typeface="微软雅黑" panose="020B0503020204020204" pitchFamily="34" charset="-122"/>
              </a:rPr>
              <a:t>个组件构成的。</a:t>
            </a:r>
          </a:p>
          <a:p>
            <a:pPr marL="0" indent="0">
              <a:buNone/>
            </a:pPr>
            <a:r>
              <a:rPr lang="zh-CN" altLang="en-US" sz="2400" dirty="0" smtClean="0">
                <a:latin typeface="微软雅黑" panose="020B0503020204020204" pitchFamily="34" charset="-122"/>
                <a:ea typeface="微软雅黑" panose="020B0503020204020204" pitchFamily="34" charset="-122"/>
              </a:rPr>
              <a:t>         ① </a:t>
            </a:r>
            <a:r>
              <a:rPr lang="en-US" altLang="zh-CN" sz="2400" dirty="0">
                <a:latin typeface="微软雅黑" panose="020B0503020204020204" pitchFamily="34" charset="-122"/>
                <a:ea typeface="微软雅黑" panose="020B0503020204020204" pitchFamily="34" charset="-122"/>
              </a:rPr>
              <a:t>Activity</a:t>
            </a:r>
            <a:r>
              <a:rPr lang="zh-CN" altLang="en-US" sz="2400" dirty="0">
                <a:latin typeface="微软雅黑" panose="020B0503020204020204" pitchFamily="34" charset="-122"/>
                <a:ea typeface="微软雅黑" panose="020B0503020204020204" pitchFamily="34" charset="-122"/>
              </a:rPr>
              <a:t>（ 活动</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marL="0" indent="0">
              <a:buNone/>
            </a:pPr>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② Intent</a:t>
            </a: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意图</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marL="0" indent="0">
              <a:buNone/>
            </a:pPr>
            <a:r>
              <a:rPr lang="en-US" altLang="zh-CN" sz="2400" dirty="0">
                <a:latin typeface="微软雅黑" panose="020B0503020204020204" pitchFamily="34" charset="-122"/>
                <a:ea typeface="微软雅黑" panose="020B0503020204020204" pitchFamily="34" charset="-122"/>
              </a:rPr>
              <a:t>         ③ Service</a:t>
            </a:r>
            <a:r>
              <a:rPr lang="zh-CN" altLang="en-US" sz="2400" dirty="0">
                <a:latin typeface="微软雅黑" panose="020B0503020204020204" pitchFamily="34" charset="-122"/>
                <a:ea typeface="微软雅黑" panose="020B0503020204020204" pitchFamily="34" charset="-122"/>
              </a:rPr>
              <a:t>（ 服务</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marL="0" indent="0">
              <a:buNone/>
            </a:pPr>
            <a:r>
              <a:rPr lang="en-US" altLang="zh-CN" sz="2400" dirty="0">
                <a:latin typeface="微软雅黑" panose="020B0503020204020204" pitchFamily="34" charset="-122"/>
                <a:ea typeface="微软雅黑" panose="020B0503020204020204" pitchFamily="34" charset="-122"/>
              </a:rPr>
              <a:t>         ④ </a:t>
            </a:r>
            <a:r>
              <a:rPr lang="en-US" altLang="zh-CN" sz="2400" dirty="0" err="1" smtClean="0">
                <a:latin typeface="微软雅黑" panose="020B0503020204020204" pitchFamily="34" charset="-122"/>
                <a:ea typeface="微软雅黑" panose="020B0503020204020204" pitchFamily="34" charset="-122"/>
              </a:rPr>
              <a:t>ContentProvider</a:t>
            </a: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内容提供器）</a:t>
            </a:r>
            <a:endParaRPr lang="en-US" altLang="zh-CN" sz="2400" dirty="0" smtClean="0">
              <a:latin typeface="微软雅黑" panose="020B0503020204020204" pitchFamily="34" charset="-122"/>
              <a:ea typeface="微软雅黑" panose="020B0503020204020204" pitchFamily="34" charset="-122"/>
            </a:endParaRPr>
          </a:p>
          <a:p>
            <a:pPr marL="0" indent="0">
              <a:buNone/>
            </a:pPr>
            <a:endParaRPr lang="zh-CN" altLang="en-US" sz="2400" dirty="0">
              <a:latin typeface="微软雅黑" panose="020B0503020204020204" pitchFamily="34" charset="-122"/>
              <a:ea typeface="微软雅黑" panose="020B0503020204020204" pitchFamily="34" charset="-122"/>
            </a:endParaRPr>
          </a:p>
          <a:p>
            <a:pPr marL="0" indent="0">
              <a:buNone/>
            </a:pPr>
            <a:endParaRPr lang="zh-CN" altLang="en-US" sz="2400" dirty="0">
              <a:latin typeface="微软雅黑" panose="020B0503020204020204" pitchFamily="34" charset="-122"/>
              <a:ea typeface="微软雅黑" panose="020B0503020204020204" pitchFamily="34" charset="-122"/>
            </a:endParaRPr>
          </a:p>
          <a:p>
            <a:endParaRPr lang="zh-CN" altLang="en-US" sz="2400" dirty="0">
              <a:latin typeface="微软雅黑" panose="020B0503020204020204" pitchFamily="34" charset="-122"/>
              <a:ea typeface="微软雅黑" panose="020B0503020204020204" pitchFamily="34" charset="-122"/>
            </a:endParaRPr>
          </a:p>
          <a:p>
            <a:pPr marL="0" indent="0">
              <a:buNone/>
            </a:pPr>
            <a:r>
              <a:rPr lang="en-US" altLang="zh-CN" sz="2400" dirty="0" smtClean="0">
                <a:latin typeface="微软雅黑" panose="020B0503020204020204" pitchFamily="34" charset="-122"/>
                <a:ea typeface="微软雅黑" panose="020B0503020204020204" pitchFamily="34" charset="-122"/>
              </a:rPr>
              <a:t>          </a:t>
            </a:r>
          </a:p>
          <a:p>
            <a:pPr marL="0" indent="0">
              <a:buNone/>
            </a:pP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1326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14" end="14"/>
                                            </p:txEl>
                                          </p:spTgt>
                                        </p:tgtEl>
                                        <p:attrNameLst>
                                          <p:attrName>style.visibility</p:attrName>
                                        </p:attrNameLst>
                                      </p:cBhvr>
                                      <p:to>
                                        <p:strVal val="visible"/>
                                      </p:to>
                                    </p:set>
                                    <p:animEffect transition="in" filter="fade">
                                      <p:cBhvr>
                                        <p:cTn id="44"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3506" y="838269"/>
            <a:ext cx="8229600" cy="1523960"/>
          </a:xfrm>
        </p:spPr>
        <p:txBody>
          <a:bodyPr/>
          <a:lstStyle/>
          <a:p>
            <a:r>
              <a:rPr lang="zh-CN" altLang="en-US" sz="2400" dirty="0">
                <a:solidFill>
                  <a:srgbClr val="002060"/>
                </a:solidFill>
                <a:latin typeface="微软雅黑" panose="020B0503020204020204" pitchFamily="34" charset="-122"/>
                <a:ea typeface="微软雅黑" panose="020B0503020204020204" pitchFamily="34" charset="-122"/>
              </a:rPr>
              <a:t>（</a:t>
            </a:r>
            <a:r>
              <a:rPr lang="en-US" altLang="zh-CN" sz="2400" dirty="0">
                <a:solidFill>
                  <a:srgbClr val="002060"/>
                </a:solidFill>
                <a:latin typeface="微软雅黑" panose="020B0503020204020204" pitchFamily="34" charset="-122"/>
                <a:ea typeface="微软雅黑" panose="020B0503020204020204" pitchFamily="34" charset="-122"/>
              </a:rPr>
              <a:t>3</a:t>
            </a:r>
            <a:r>
              <a:rPr lang="zh-CN" altLang="en-US" sz="2400" dirty="0">
                <a:solidFill>
                  <a:srgbClr val="002060"/>
                </a:solidFill>
                <a:latin typeface="微软雅黑" panose="020B0503020204020204" pitchFamily="34" charset="-122"/>
                <a:ea typeface="微软雅黑" panose="020B0503020204020204" pitchFamily="34" charset="-122"/>
              </a:rPr>
              <a:t>） </a:t>
            </a:r>
            <a:r>
              <a:rPr lang="en-US" altLang="zh-CN" sz="2400" dirty="0">
                <a:solidFill>
                  <a:srgbClr val="002060"/>
                </a:solidFill>
                <a:latin typeface="微软雅黑" panose="020B0503020204020204" pitchFamily="34" charset="-122"/>
                <a:ea typeface="微软雅黑" panose="020B0503020204020204" pitchFamily="34" charset="-122"/>
              </a:rPr>
              <a:t>Android App </a:t>
            </a:r>
            <a:r>
              <a:rPr lang="zh-CN" altLang="en-US" sz="2400" dirty="0">
                <a:solidFill>
                  <a:srgbClr val="002060"/>
                </a:solidFill>
                <a:latin typeface="微软雅黑" panose="020B0503020204020204" pitchFamily="34" charset="-122"/>
                <a:ea typeface="微软雅黑" panose="020B0503020204020204" pitchFamily="34" charset="-122"/>
              </a:rPr>
              <a:t>集成开发环境</a:t>
            </a:r>
          </a:p>
          <a:p>
            <a:pPr marL="0" indent="0">
              <a:buNone/>
            </a:pPr>
            <a:r>
              <a:rPr lang="en-US" altLang="zh-CN" sz="2400" dirty="0" smtClean="0">
                <a:latin typeface="微软雅黑" panose="020B0503020204020204" pitchFamily="34" charset="-122"/>
                <a:ea typeface="微软雅黑" panose="020B0503020204020204" pitchFamily="34" charset="-122"/>
              </a:rPr>
              <a:t>     Android </a:t>
            </a:r>
            <a:r>
              <a:rPr lang="en-US" altLang="zh-CN" sz="2400" dirty="0">
                <a:latin typeface="微软雅黑" panose="020B0503020204020204" pitchFamily="34" charset="-122"/>
                <a:ea typeface="微软雅黑" panose="020B0503020204020204" pitchFamily="34" charset="-122"/>
              </a:rPr>
              <a:t>App </a:t>
            </a:r>
            <a:r>
              <a:rPr lang="zh-CN" altLang="en-US" sz="2400" dirty="0">
                <a:latin typeface="微软雅黑" panose="020B0503020204020204" pitchFamily="34" charset="-122"/>
                <a:ea typeface="微软雅黑" panose="020B0503020204020204" pitchFamily="34" charset="-122"/>
              </a:rPr>
              <a:t>有多种集成开发环境</a:t>
            </a:r>
            <a:r>
              <a:rPr lang="zh-CN" altLang="en-US" sz="2400" dirty="0" smtClean="0">
                <a:latin typeface="微软雅黑" panose="020B0503020204020204" pitchFamily="34" charset="-122"/>
                <a:ea typeface="微软雅黑" panose="020B0503020204020204" pitchFamily="34" charset="-122"/>
              </a:rPr>
              <a:t>，常用</a:t>
            </a:r>
            <a:r>
              <a:rPr lang="zh-CN" altLang="en-US" sz="2400" dirty="0">
                <a:latin typeface="微软雅黑" panose="020B0503020204020204" pitchFamily="34" charset="-122"/>
                <a:ea typeface="微软雅黑" panose="020B0503020204020204" pitchFamily="34" charset="-122"/>
              </a:rPr>
              <a:t>的有以下两种。</a:t>
            </a:r>
          </a:p>
          <a:p>
            <a:pPr marL="0" indent="0">
              <a:buNone/>
            </a:pPr>
            <a:r>
              <a:rPr lang="zh-CN" altLang="en-US" sz="2400" dirty="0" smtClean="0">
                <a:latin typeface="微软雅黑" panose="020B0503020204020204" pitchFamily="34" charset="-122"/>
                <a:ea typeface="微软雅黑" panose="020B0503020204020204" pitchFamily="34" charset="-122"/>
              </a:rPr>
              <a:t>     ① </a:t>
            </a:r>
            <a:r>
              <a:rPr lang="en-US" altLang="zh-CN" sz="2400" dirty="0">
                <a:latin typeface="微软雅黑" panose="020B0503020204020204" pitchFamily="34" charset="-122"/>
                <a:ea typeface="微软雅黑" panose="020B0503020204020204" pitchFamily="34" charset="-122"/>
              </a:rPr>
              <a:t>JDK1Eclipse1Android SDK1ADT </a:t>
            </a:r>
            <a:r>
              <a:rPr lang="zh-CN" altLang="en-US" sz="2400" dirty="0">
                <a:latin typeface="微软雅黑" panose="020B0503020204020204" pitchFamily="34" charset="-122"/>
                <a:ea typeface="微软雅黑" panose="020B0503020204020204" pitchFamily="34" charset="-122"/>
              </a:rPr>
              <a:t>集成开发环境。</a:t>
            </a:r>
          </a:p>
          <a:p>
            <a:endParaRPr lang="zh-CN" altLang="en-US" sz="2400" dirty="0">
              <a:latin typeface="微软雅黑" panose="020B0503020204020204" pitchFamily="34" charset="-122"/>
              <a:ea typeface="微软雅黑" panose="020B0503020204020204" pitchFamily="34" charset="-122"/>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06" y="2590822"/>
            <a:ext cx="7842393" cy="2552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607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4338"/>
                                        </p:tgtEl>
                                        <p:attrNameLst>
                                          <p:attrName>style.visibility</p:attrName>
                                        </p:attrNameLst>
                                      </p:cBhvr>
                                      <p:to>
                                        <p:strVal val="visible"/>
                                      </p:to>
                                    </p:set>
                                    <p:animEffect transition="in" filter="fade">
                                      <p:cBhvr>
                                        <p:cTn id="18" dur="1000"/>
                                        <p:tgtEl>
                                          <p:spTgt spid="14338"/>
                                        </p:tgtEl>
                                      </p:cBhvr>
                                    </p:animEffect>
                                    <p:anim calcmode="lin" valueType="num">
                                      <p:cBhvr>
                                        <p:cTn id="19" dur="1000" fill="hold"/>
                                        <p:tgtEl>
                                          <p:spTgt spid="14338"/>
                                        </p:tgtEl>
                                        <p:attrNameLst>
                                          <p:attrName>ppt_x</p:attrName>
                                        </p:attrNameLst>
                                      </p:cBhvr>
                                      <p:tavLst>
                                        <p:tav tm="0">
                                          <p:val>
                                            <p:strVal val="#ppt_x"/>
                                          </p:val>
                                        </p:tav>
                                        <p:tav tm="100000">
                                          <p:val>
                                            <p:strVal val="#ppt_x"/>
                                          </p:val>
                                        </p:tav>
                                      </p:tavLst>
                                    </p:anim>
                                    <p:anim calcmode="lin" valueType="num">
                                      <p:cBhvr>
                                        <p:cTn id="20"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sz="half" idx="1"/>
          </p:nvPr>
        </p:nvSpPr>
        <p:spPr>
          <a:xfrm>
            <a:off x="914496" y="990664"/>
            <a:ext cx="7378700" cy="4254428"/>
          </a:xfrm>
        </p:spPr>
        <p:txBody>
          <a:bodyPr/>
          <a:lstStyle/>
          <a:p>
            <a:pPr>
              <a:buSzPct val="90000"/>
            </a:pPr>
            <a:r>
              <a:rPr lang="en-US" altLang="zh-CN" sz="3600" b="1" dirty="0" smtClean="0">
                <a:latin typeface="黑体" panose="02010609060101010101" pitchFamily="49" charset="-122"/>
                <a:ea typeface="黑体" panose="02010609060101010101" pitchFamily="49" charset="-122"/>
              </a:rPr>
              <a:t>4.1.2 </a:t>
            </a:r>
            <a:r>
              <a:rPr lang="zh-CN" altLang="en-US" sz="3600" b="1" dirty="0" smtClean="0">
                <a:latin typeface="黑体" panose="02010609060101010101" pitchFamily="49" charset="-122"/>
                <a:ea typeface="黑体" panose="02010609060101010101" pitchFamily="49" charset="-122"/>
              </a:rPr>
              <a:t>程序设计语言</a:t>
            </a:r>
            <a:endParaRPr lang="zh-CN" altLang="en-US" sz="3600" b="1" dirty="0">
              <a:latin typeface="黑体" panose="02010609060101010101" pitchFamily="49" charset="-122"/>
              <a:ea typeface="黑体" panose="02010609060101010101" pitchFamily="49" charset="-122"/>
            </a:endParaRPr>
          </a:p>
          <a:p>
            <a:pPr marL="0" indent="0">
              <a:spcBef>
                <a:spcPts val="2400"/>
              </a:spcBef>
              <a:buSzPct val="90000"/>
              <a:buNone/>
            </a:pPr>
            <a:r>
              <a:rPr lang="zh-CN" altLang="en-US" sz="2400" dirty="0" smtClean="0">
                <a:latin typeface="微软雅黑" panose="020B0503020204020204" pitchFamily="34" charset="-122"/>
                <a:ea typeface="微软雅黑" panose="020B0503020204020204" pitchFamily="34" charset="-122"/>
              </a:rPr>
              <a:t>       语言</a:t>
            </a:r>
            <a:r>
              <a:rPr lang="zh-CN" altLang="en-US" sz="2400" dirty="0">
                <a:latin typeface="微软雅黑" panose="020B0503020204020204" pitchFamily="34" charset="-122"/>
                <a:ea typeface="微软雅黑" panose="020B0503020204020204" pitchFamily="34" charset="-122"/>
              </a:rPr>
              <a:t>分为自然语言与人工语言两大类。自然语言是人类在自身发展过程中形成的语言，</a:t>
            </a:r>
            <a:r>
              <a:rPr lang="zh-CN" altLang="en-US" sz="2400" dirty="0" smtClean="0">
                <a:latin typeface="微软雅黑" panose="020B0503020204020204" pitchFamily="34" charset="-122"/>
                <a:ea typeface="微软雅黑" panose="020B0503020204020204" pitchFamily="34" charset="-122"/>
              </a:rPr>
              <a:t>是人</a:t>
            </a:r>
            <a:r>
              <a:rPr lang="zh-CN" altLang="en-US" sz="2400" dirty="0">
                <a:latin typeface="微软雅黑" panose="020B0503020204020204" pitchFamily="34" charset="-122"/>
                <a:ea typeface="微软雅黑" panose="020B0503020204020204" pitchFamily="34" charset="-122"/>
              </a:rPr>
              <a:t>与人之间传递信息的媒介</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marL="0" indent="0">
              <a:buSzPct val="90000"/>
              <a:buNone/>
            </a:pPr>
            <a:r>
              <a:rPr lang="zh-CN" altLang="en-US" sz="2400" dirty="0" smtClean="0">
                <a:latin typeface="微软雅黑" panose="020B0503020204020204" pitchFamily="34" charset="-122"/>
                <a:ea typeface="微软雅黑" panose="020B0503020204020204" pitchFamily="34" charset="-122"/>
              </a:rPr>
              <a:t>      人工语言</a:t>
            </a:r>
            <a:r>
              <a:rPr lang="zh-CN" altLang="en-US" sz="2400" dirty="0">
                <a:latin typeface="微软雅黑" panose="020B0503020204020204" pitchFamily="34" charset="-122"/>
                <a:ea typeface="微软雅黑" panose="020B0503020204020204" pitchFamily="34" charset="-122"/>
              </a:rPr>
              <a:t>是指人们为了某种目的而设计的语言，计算机语言</a:t>
            </a:r>
            <a:r>
              <a:rPr lang="zh-CN" altLang="en-US" sz="2400" dirty="0" smtClean="0">
                <a:latin typeface="微软雅黑" panose="020B0503020204020204" pitchFamily="34" charset="-122"/>
                <a:ea typeface="微软雅黑" panose="020B0503020204020204" pitchFamily="34" charset="-122"/>
              </a:rPr>
              <a:t>就是人工语言</a:t>
            </a:r>
            <a:r>
              <a:rPr lang="zh-CN" altLang="en-US" sz="2400" dirty="0">
                <a:latin typeface="微软雅黑" panose="020B0503020204020204" pitchFamily="34" charset="-122"/>
                <a:ea typeface="微软雅黑" panose="020B0503020204020204" pitchFamily="34" charset="-122"/>
              </a:rPr>
              <a:t>的一种，是人与计算机之间传递信息的媒介</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marL="0" indent="0">
              <a:buSzPct val="90000"/>
              <a:buNone/>
            </a:pPr>
            <a:r>
              <a:rPr lang="zh-CN" altLang="en-US" sz="2400" dirty="0" smtClean="0">
                <a:latin typeface="微软雅黑" panose="020B0503020204020204" pitchFamily="34" charset="-122"/>
                <a:ea typeface="微软雅黑" panose="020B0503020204020204" pitchFamily="34" charset="-122"/>
              </a:rPr>
              <a:t>       程序设计语言</a:t>
            </a:r>
            <a:r>
              <a:rPr lang="zh-CN" altLang="en-US" sz="2400" dirty="0">
                <a:latin typeface="微软雅黑" panose="020B0503020204020204" pitchFamily="34" charset="-122"/>
                <a:ea typeface="微软雅黑" panose="020B0503020204020204" pitchFamily="34" charset="-122"/>
              </a:rPr>
              <a:t>的发展经历了机器语言、汇编语言和高级语言 </a:t>
            </a:r>
            <a:r>
              <a:rPr lang="en-US" altLang="zh-CN" sz="2400" dirty="0">
                <a:latin typeface="微软雅黑" panose="020B0503020204020204" pitchFamily="34" charset="-122"/>
                <a:ea typeface="微软雅黑" panose="020B0503020204020204" pitchFamily="34" charset="-122"/>
              </a:rPr>
              <a:t>3 </a:t>
            </a:r>
            <a:r>
              <a:rPr lang="zh-CN" altLang="en-US" sz="2400" dirty="0">
                <a:latin typeface="微软雅黑" panose="020B0503020204020204" pitchFamily="34" charset="-122"/>
                <a:ea typeface="微软雅黑" panose="020B0503020204020204" pitchFamily="34" charset="-122"/>
              </a:rPr>
              <a:t>个阶段，正向</a:t>
            </a:r>
            <a:r>
              <a:rPr lang="zh-CN" altLang="en-US" sz="2400" dirty="0" smtClean="0">
                <a:latin typeface="微软雅黑" panose="020B0503020204020204" pitchFamily="34" charset="-122"/>
                <a:ea typeface="微软雅黑" panose="020B0503020204020204" pitchFamily="34" charset="-122"/>
              </a:rPr>
              <a:t>第四代</a:t>
            </a:r>
            <a:r>
              <a:rPr lang="zh-CN" altLang="en-US" sz="2400" dirty="0">
                <a:latin typeface="微软雅黑" panose="020B0503020204020204" pitchFamily="34" charset="-122"/>
                <a:ea typeface="微软雅黑" panose="020B0503020204020204" pitchFamily="34" charset="-122"/>
              </a:rPr>
              <a:t>语言迈进。</a:t>
            </a:r>
          </a:p>
          <a:p>
            <a:pPr>
              <a:buSzPct val="90000"/>
            </a:pPr>
            <a:endParaRPr lang="en-US" altLang="zh-CN" sz="1600" dirty="0" smtClean="0">
              <a:ea typeface="宋体" panose="02010600030101010101" pitchFamily="2" charset="-122"/>
            </a:endParaRPr>
          </a:p>
        </p:txBody>
      </p:sp>
      <p:cxnSp>
        <p:nvCxnSpPr>
          <p:cNvPr id="3" name="直接连接符 2"/>
          <p:cNvCxnSpPr/>
          <p:nvPr/>
        </p:nvCxnSpPr>
        <p:spPr bwMode="auto">
          <a:xfrm>
            <a:off x="2951916" y="2209832"/>
            <a:ext cx="114297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直接连接符 5"/>
          <p:cNvCxnSpPr/>
          <p:nvPr/>
        </p:nvCxnSpPr>
        <p:spPr bwMode="auto">
          <a:xfrm>
            <a:off x="4419604" y="2209832"/>
            <a:ext cx="1142970" cy="3617"/>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接连接符 8"/>
          <p:cNvCxnSpPr/>
          <p:nvPr/>
        </p:nvCxnSpPr>
        <p:spPr bwMode="auto">
          <a:xfrm>
            <a:off x="5348462" y="4571970"/>
            <a:ext cx="1142970" cy="3617"/>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接连接符 10"/>
          <p:cNvCxnSpPr/>
          <p:nvPr/>
        </p:nvCxnSpPr>
        <p:spPr bwMode="auto">
          <a:xfrm>
            <a:off x="6861503" y="4571970"/>
            <a:ext cx="1142970" cy="3617"/>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连接符 11"/>
          <p:cNvCxnSpPr/>
          <p:nvPr/>
        </p:nvCxnSpPr>
        <p:spPr bwMode="auto">
          <a:xfrm>
            <a:off x="1295486" y="5029158"/>
            <a:ext cx="1142970" cy="3617"/>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oup 8"/>
          <p:cNvGrpSpPr>
            <a:grpSpLocks/>
          </p:cNvGrpSpPr>
          <p:nvPr/>
        </p:nvGrpSpPr>
        <p:grpSpPr bwMode="auto">
          <a:xfrm>
            <a:off x="5963779" y="4720285"/>
            <a:ext cx="1795448" cy="929371"/>
            <a:chOff x="2004" y="3113"/>
            <a:chExt cx="876" cy="725"/>
          </a:xfrm>
        </p:grpSpPr>
        <p:sp>
          <p:nvSpPr>
            <p:cNvPr id="13" name="Line 5"/>
            <p:cNvSpPr>
              <a:spLocks noChangeShapeType="1"/>
            </p:cNvSpPr>
            <p:nvPr/>
          </p:nvSpPr>
          <p:spPr bwMode="auto">
            <a:xfrm>
              <a:off x="2181" y="3113"/>
              <a:ext cx="205" cy="317"/>
            </a:xfrm>
            <a:prstGeom prst="line">
              <a:avLst/>
            </a:prstGeom>
            <a:noFill/>
            <a:ln w="25400">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zh-CN" altLang="en-US"/>
            </a:p>
          </p:txBody>
        </p:sp>
        <p:sp>
          <p:nvSpPr>
            <p:cNvPr id="14" name="Line 6"/>
            <p:cNvSpPr>
              <a:spLocks noChangeShapeType="1"/>
            </p:cNvSpPr>
            <p:nvPr/>
          </p:nvSpPr>
          <p:spPr bwMode="auto">
            <a:xfrm flipH="1">
              <a:off x="2472" y="3113"/>
              <a:ext cx="408" cy="317"/>
            </a:xfrm>
            <a:prstGeom prst="line">
              <a:avLst/>
            </a:prstGeom>
            <a:noFill/>
            <a:ln w="25400">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zh-CN" altLang="en-US"/>
            </a:p>
          </p:txBody>
        </p:sp>
        <p:sp>
          <p:nvSpPr>
            <p:cNvPr id="15" name="Rectangle 7"/>
            <p:cNvSpPr>
              <a:spLocks noChangeArrowheads="1"/>
            </p:cNvSpPr>
            <p:nvPr/>
          </p:nvSpPr>
          <p:spPr bwMode="auto">
            <a:xfrm>
              <a:off x="2004" y="3430"/>
              <a:ext cx="824" cy="408"/>
            </a:xfrm>
            <a:prstGeom prst="rect">
              <a:avLst/>
            </a:prstGeom>
            <a:solidFill>
              <a:srgbClr val="FFFF99">
                <a:alpha val="67842"/>
              </a:srgbClr>
            </a:solidFill>
            <a:ln w="19050">
              <a:solidFill>
                <a:srgbClr val="FF6600"/>
              </a:solidFill>
              <a:miter lim="800000"/>
              <a:headEnd type="none" w="sm" len="sm"/>
              <a:tailEnd type="none" w="sm" len="sm"/>
            </a:ln>
          </p:spPr>
          <p:txBody>
            <a:bodyPr wrap="none" anchor="ct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ctr" eaLnBrk="1" hangingPunct="1">
                <a:lnSpc>
                  <a:spcPct val="100000"/>
                </a:lnSpc>
                <a:spcBef>
                  <a:spcPct val="0"/>
                </a:spcBef>
                <a:buClrTx/>
                <a:buSzTx/>
                <a:buFontTx/>
                <a:buNone/>
              </a:pPr>
              <a:r>
                <a:rPr lang="zh-CN" altLang="en-US" sz="1800" dirty="0">
                  <a:solidFill>
                    <a:schemeClr val="tx1"/>
                  </a:solidFill>
                </a:rPr>
                <a:t>低级语言</a:t>
              </a:r>
            </a:p>
          </p:txBody>
        </p:sp>
      </p:grpSp>
      <p:sp>
        <p:nvSpPr>
          <p:cNvPr id="16" name="AutoShape 10"/>
          <p:cNvSpPr>
            <a:spLocks noChangeArrowheads="1"/>
          </p:cNvSpPr>
          <p:nvPr/>
        </p:nvSpPr>
        <p:spPr bwMode="auto">
          <a:xfrm>
            <a:off x="359529" y="5458363"/>
            <a:ext cx="2592387" cy="382587"/>
          </a:xfrm>
          <a:prstGeom prst="wedgeRectCallout">
            <a:avLst>
              <a:gd name="adj1" fmla="val 3459"/>
              <a:gd name="adj2" fmla="val -168911"/>
            </a:avLst>
          </a:prstGeom>
          <a:solidFill>
            <a:srgbClr val="CCFFFF">
              <a:alpha val="70979"/>
            </a:srgbClr>
          </a:solidFill>
          <a:ln w="12700">
            <a:solidFill>
              <a:srgbClr val="FF6600"/>
            </a:solidFill>
            <a:miter lim="800000"/>
            <a:headEnd type="none" w="sm" len="sm"/>
            <a:tailEnd type="none" w="sm" len="sm"/>
          </a:ln>
        </p:spPr>
        <p:txBody>
          <a:bodyPr/>
          <a:lstStyle>
            <a:lvl1pPr algn="l" eaLnBrk="0" hangingPunct="0">
              <a:buChar char="l"/>
              <a:defRPr sz="2800">
                <a:solidFill>
                  <a:schemeClr val="hlink"/>
                </a:solidFill>
                <a:latin typeface="Arial" charset="0"/>
                <a:ea typeface="宋体" charset="-122"/>
              </a:defRPr>
            </a:lvl1pPr>
            <a:lvl2pPr marL="742950" indent="-285750" algn="l" eaLnBrk="0" hangingPunct="0">
              <a:buChar char="–"/>
              <a:defRPr sz="2400">
                <a:solidFill>
                  <a:schemeClr val="hlink"/>
                </a:solidFill>
                <a:latin typeface="Arial" charset="0"/>
                <a:ea typeface="宋体" charset="-122"/>
              </a:defRPr>
            </a:lvl2pPr>
            <a:lvl3pPr marL="1143000" indent="-228600" algn="l" eaLnBrk="0" hangingPunct="0">
              <a:buChar char="l"/>
              <a:defRPr sz="2000">
                <a:solidFill>
                  <a:schemeClr val="hlink"/>
                </a:solidFill>
                <a:latin typeface="Arial" charset="0"/>
                <a:ea typeface="宋体" charset="-122"/>
              </a:defRPr>
            </a:lvl3pPr>
            <a:lvl4pPr marL="1600200" indent="-228600" algn="l" eaLnBrk="0" hangingPunct="0">
              <a:buSzPct val="80000"/>
              <a:buChar char="–"/>
              <a:defRPr sz="2000">
                <a:solidFill>
                  <a:schemeClr val="hlink"/>
                </a:solidFill>
                <a:latin typeface="Arial" charset="0"/>
                <a:ea typeface="宋体" charset="-122"/>
              </a:defRPr>
            </a:lvl4pPr>
            <a:lvl5pPr marL="2057400" indent="-228600" algn="l" eaLnBrk="0" hangingPunct="0">
              <a:buSzPct val="65000"/>
              <a:buChar char="l"/>
              <a:defRPr sz="2000">
                <a:solidFill>
                  <a:schemeClr val="hlink"/>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hlink"/>
                </a:solidFill>
                <a:latin typeface="Arial" charset="0"/>
                <a:ea typeface="宋体" charset="-122"/>
              </a:defRPr>
            </a:lvl9pPr>
          </a:lstStyle>
          <a:p>
            <a:pPr algn="ctr" eaLnBrk="1" hangingPunct="1">
              <a:lnSpc>
                <a:spcPct val="100000"/>
              </a:lnSpc>
              <a:spcBef>
                <a:spcPct val="0"/>
              </a:spcBef>
              <a:buClrTx/>
              <a:buSzTx/>
              <a:buFontTx/>
              <a:buNone/>
            </a:pPr>
            <a:r>
              <a:rPr lang="zh-CN" altLang="en-US" sz="1700" dirty="0">
                <a:solidFill>
                  <a:schemeClr val="tx1"/>
                </a:solidFill>
              </a:rPr>
              <a:t>接近自然语言和数学语言</a:t>
            </a:r>
          </a:p>
        </p:txBody>
      </p:sp>
    </p:spTree>
    <p:extLst>
      <p:ext uri="{BB962C8B-B14F-4D97-AF65-F5344CB8AC3E}">
        <p14:creationId xmlns:p14="http://schemas.microsoft.com/office/powerpoint/2010/main" val="282713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fade">
                                      <p:cBhvr>
                                        <p:cTn id="7" dur="500"/>
                                        <p:tgtEl>
                                          <p:spTgt spid="61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147">
                                            <p:txEl>
                                              <p:pRg st="2" end="2"/>
                                            </p:txEl>
                                          </p:spTgt>
                                        </p:tgtEl>
                                        <p:attrNameLst>
                                          <p:attrName>style.visibility</p:attrName>
                                        </p:attrNameLst>
                                      </p:cBhvr>
                                      <p:to>
                                        <p:strVal val="visible"/>
                                      </p:to>
                                    </p:set>
                                    <p:animEffect transition="in" filter="fade">
                                      <p:cBhvr>
                                        <p:cTn id="20" dur="500"/>
                                        <p:tgtEl>
                                          <p:spTgt spid="614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Effect transition="in" filter="fade">
                                      <p:cBhvr>
                                        <p:cTn id="25" dur="500"/>
                                        <p:tgtEl>
                                          <p:spTgt spid="614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5"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heckerboard(down)">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838269"/>
            <a:ext cx="8229600" cy="533386"/>
          </a:xfrm>
        </p:spPr>
        <p:txBody>
          <a:bodyPr/>
          <a:lstStyle/>
          <a:p>
            <a:r>
              <a:rPr lang="en-US" altLang="zh-CN" sz="2400" dirty="0">
                <a:latin typeface="微软雅黑" panose="020B0503020204020204" pitchFamily="34" charset="-122"/>
                <a:ea typeface="微软雅黑" panose="020B0503020204020204" pitchFamily="34" charset="-122"/>
              </a:rPr>
              <a:t>② Android Studio </a:t>
            </a:r>
            <a:r>
              <a:rPr lang="zh-CN" altLang="en-US" sz="2400" dirty="0">
                <a:latin typeface="微软雅黑" panose="020B0503020204020204" pitchFamily="34" charset="-122"/>
                <a:ea typeface="微软雅黑" panose="020B0503020204020204" pitchFamily="34" charset="-122"/>
              </a:rPr>
              <a:t>集成开发环境。</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100" y="1676446"/>
            <a:ext cx="7391206" cy="436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335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wipe(left)">
                                      <p:cBhvr>
                                        <p:cTn id="12"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308" y="457278"/>
            <a:ext cx="8229600" cy="927100"/>
          </a:xfrm>
        </p:spPr>
        <p:txBody>
          <a:bodyPr/>
          <a:lstStyle/>
          <a:p>
            <a:r>
              <a:rPr lang="en-US" altLang="zh-CN" sz="2400" b="0" dirty="0">
                <a:solidFill>
                  <a:srgbClr val="0070C0"/>
                </a:solidFill>
                <a:latin typeface="微软雅黑" panose="020B0503020204020204" pitchFamily="34" charset="-122"/>
                <a:ea typeface="微软雅黑" panose="020B0503020204020204" pitchFamily="34" charset="-122"/>
              </a:rPr>
              <a:t>5. App </a:t>
            </a:r>
            <a:r>
              <a:rPr lang="zh-CN" altLang="en-US" sz="2400" b="0" dirty="0">
                <a:solidFill>
                  <a:srgbClr val="0070C0"/>
                </a:solidFill>
                <a:latin typeface="微软雅黑" panose="020B0503020204020204" pitchFamily="34" charset="-122"/>
                <a:ea typeface="微软雅黑" panose="020B0503020204020204" pitchFamily="34" charset="-122"/>
              </a:rPr>
              <a:t>开发的意义和原因</a:t>
            </a:r>
            <a:br>
              <a:rPr lang="zh-CN" altLang="en-US" sz="2400" b="0" dirty="0">
                <a:solidFill>
                  <a:srgbClr val="0070C0"/>
                </a:solidFill>
                <a:latin typeface="微软雅黑" panose="020B0503020204020204" pitchFamily="34" charset="-122"/>
                <a:ea typeface="微软雅黑" panose="020B0503020204020204" pitchFamily="34" charset="-122"/>
              </a:rPr>
            </a:br>
            <a:endParaRPr lang="zh-CN" altLang="en-US" sz="2400" b="0" dirty="0">
              <a:solidFill>
                <a:srgbClr val="0070C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14496" y="1066862"/>
            <a:ext cx="7772412" cy="4800473"/>
          </a:xfrm>
        </p:spPr>
        <p:txBody>
          <a:bodyPr/>
          <a:lstStyle/>
          <a:p>
            <a:pPr marL="0" indent="0">
              <a:buNone/>
            </a:pPr>
            <a:r>
              <a:rPr lang="zh-CN" altLang="en-US" sz="2400" dirty="0">
                <a:solidFill>
                  <a:srgbClr val="0070C0"/>
                </a:solidFill>
                <a:latin typeface="微软雅黑" panose="020B0503020204020204" pitchFamily="34" charset="-122"/>
                <a:ea typeface="微软雅黑" panose="020B0503020204020204" pitchFamily="34" charset="-122"/>
              </a:rPr>
              <a:t>（</a:t>
            </a:r>
            <a:r>
              <a:rPr lang="en-US" altLang="zh-CN" sz="2400" dirty="0">
                <a:solidFill>
                  <a:srgbClr val="0070C0"/>
                </a:solidFill>
                <a:latin typeface="微软雅黑" panose="020B0503020204020204" pitchFamily="34" charset="-122"/>
                <a:ea typeface="微软雅黑" panose="020B0503020204020204" pitchFamily="34" charset="-122"/>
              </a:rPr>
              <a:t>1</a:t>
            </a:r>
            <a:r>
              <a:rPr lang="zh-CN" altLang="en-US" sz="2400" dirty="0" smtClean="0">
                <a:solidFill>
                  <a:srgbClr val="0070C0"/>
                </a:solidFill>
                <a:latin typeface="微软雅黑" panose="020B0503020204020204" pitchFamily="34" charset="-122"/>
                <a:ea typeface="微软雅黑" panose="020B0503020204020204" pitchFamily="34" charset="-122"/>
              </a:rPr>
              <a:t>）</a:t>
            </a:r>
            <a:r>
              <a:rPr lang="en-US" altLang="zh-CN" sz="2400" dirty="0" smtClean="0">
                <a:solidFill>
                  <a:srgbClr val="0070C0"/>
                </a:solidFill>
                <a:latin typeface="微软雅黑" panose="020B0503020204020204" pitchFamily="34" charset="-122"/>
                <a:ea typeface="微软雅黑" panose="020B0503020204020204" pitchFamily="34" charset="-122"/>
              </a:rPr>
              <a:t>App </a:t>
            </a:r>
            <a:r>
              <a:rPr lang="zh-CN" altLang="en-US" sz="2400" dirty="0">
                <a:solidFill>
                  <a:srgbClr val="0070C0"/>
                </a:solidFill>
                <a:latin typeface="微软雅黑" panose="020B0503020204020204" pitchFamily="34" charset="-122"/>
                <a:ea typeface="微软雅黑" panose="020B0503020204020204" pitchFamily="34" charset="-122"/>
              </a:rPr>
              <a:t>开发的意义</a:t>
            </a:r>
          </a:p>
          <a:p>
            <a:pPr marL="0" indent="0">
              <a:buNone/>
            </a:pPr>
            <a:r>
              <a:rPr lang="zh-CN" altLang="en-US" sz="2400" dirty="0" smtClean="0">
                <a:latin typeface="微软雅黑" panose="020B0503020204020204" pitchFamily="34" charset="-122"/>
                <a:ea typeface="微软雅黑" panose="020B0503020204020204" pitchFamily="34" charset="-122"/>
              </a:rPr>
              <a:t>    ① </a:t>
            </a:r>
            <a:r>
              <a:rPr lang="zh-CN" altLang="en-US" sz="2400" dirty="0">
                <a:latin typeface="微软雅黑" panose="020B0503020204020204" pitchFamily="34" charset="-122"/>
                <a:ea typeface="微软雅黑" panose="020B0503020204020204" pitchFamily="34" charset="-122"/>
              </a:rPr>
              <a:t>建立社会化销售</a:t>
            </a:r>
            <a:r>
              <a:rPr lang="zh-CN" altLang="en-US" sz="2400" dirty="0" smtClean="0">
                <a:latin typeface="微软雅黑" panose="020B0503020204020204" pitchFamily="34" charset="-122"/>
                <a:ea typeface="微软雅黑" panose="020B0503020204020204" pitchFamily="34" charset="-122"/>
              </a:rPr>
              <a:t>平台提高</a:t>
            </a:r>
            <a:r>
              <a:rPr lang="zh-CN" altLang="en-US" sz="2400" dirty="0">
                <a:latin typeface="微软雅黑" panose="020B0503020204020204" pitchFamily="34" charset="-122"/>
                <a:ea typeface="微软雅黑" panose="020B0503020204020204" pitchFamily="34" charset="-122"/>
              </a:rPr>
              <a:t>品牌宣传的渗透度。</a:t>
            </a:r>
          </a:p>
          <a:p>
            <a:pPr marL="0" indent="0">
              <a:buNone/>
            </a:pPr>
            <a:r>
              <a:rPr lang="zh-CN" altLang="en-US" sz="2400" dirty="0" smtClean="0">
                <a:latin typeface="微软雅黑" panose="020B0503020204020204" pitchFamily="34" charset="-122"/>
                <a:ea typeface="微软雅黑" panose="020B0503020204020204" pitchFamily="34" charset="-122"/>
              </a:rPr>
              <a:t>    ② </a:t>
            </a:r>
            <a:r>
              <a:rPr lang="zh-CN" altLang="en-US" sz="2400" dirty="0">
                <a:latin typeface="微软雅黑" panose="020B0503020204020204" pitchFamily="34" charset="-122"/>
                <a:ea typeface="微软雅黑" panose="020B0503020204020204" pitchFamily="34" charset="-122"/>
              </a:rPr>
              <a:t>实现从线下到线上的无缝</a:t>
            </a:r>
            <a:r>
              <a:rPr lang="zh-CN" altLang="en-US" sz="2400" dirty="0" smtClean="0">
                <a:latin typeface="微软雅黑" panose="020B0503020204020204" pitchFamily="34" charset="-122"/>
                <a:ea typeface="微软雅黑" panose="020B0503020204020204" pitchFamily="34" charset="-122"/>
              </a:rPr>
              <a:t>连接</a:t>
            </a:r>
            <a:r>
              <a:rPr lang="zh-CN" altLang="en-US" sz="2400" dirty="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marL="0" indent="0">
              <a:buNone/>
            </a:pPr>
            <a:r>
              <a:rPr lang="zh-CN" altLang="en-US" sz="2400" dirty="0" smtClean="0">
                <a:latin typeface="微软雅黑" panose="020B0503020204020204" pitchFamily="34" charset="-122"/>
                <a:ea typeface="微软雅黑" panose="020B0503020204020204" pitchFamily="34" charset="-122"/>
              </a:rPr>
              <a:t>    ③ </a:t>
            </a:r>
            <a:r>
              <a:rPr lang="zh-CN" altLang="en-US" sz="2400" dirty="0">
                <a:latin typeface="微软雅黑" panose="020B0503020204020204" pitchFamily="34" charset="-122"/>
                <a:ea typeface="微软雅黑" panose="020B0503020204020204" pitchFamily="34" charset="-122"/>
              </a:rPr>
              <a:t>建立强大的用户</a:t>
            </a:r>
            <a:r>
              <a:rPr lang="zh-CN" altLang="en-US" sz="2400" dirty="0" smtClean="0">
                <a:latin typeface="微软雅黑" panose="020B0503020204020204" pitchFamily="34" charset="-122"/>
                <a:ea typeface="微软雅黑" panose="020B0503020204020204" pitchFamily="34" charset="-122"/>
              </a:rPr>
              <a:t>数据库。</a:t>
            </a:r>
            <a:endParaRPr lang="zh-CN" altLang="en-US" sz="2400" dirty="0">
              <a:latin typeface="微软雅黑" panose="020B0503020204020204" pitchFamily="34" charset="-122"/>
              <a:ea typeface="微软雅黑" panose="020B0503020204020204" pitchFamily="34" charset="-122"/>
            </a:endParaRPr>
          </a:p>
          <a:p>
            <a:pPr marL="0" indent="0">
              <a:buNone/>
            </a:pPr>
            <a:r>
              <a:rPr lang="zh-CN" altLang="en-US" sz="2400" dirty="0" smtClean="0">
                <a:latin typeface="微软雅黑" panose="020B0503020204020204" pitchFamily="34" charset="-122"/>
                <a:ea typeface="微软雅黑" panose="020B0503020204020204" pitchFamily="34" charset="-122"/>
              </a:rPr>
              <a:t>    ④ </a:t>
            </a:r>
            <a:r>
              <a:rPr lang="zh-CN" altLang="en-US" sz="2400" dirty="0">
                <a:latin typeface="微软雅黑" panose="020B0503020204020204" pitchFamily="34" charset="-122"/>
                <a:ea typeface="微软雅黑" panose="020B0503020204020204" pitchFamily="34" charset="-122"/>
              </a:rPr>
              <a:t>增强数据互通，构建通信供应</a:t>
            </a:r>
            <a:r>
              <a:rPr lang="zh-CN" altLang="en-US" sz="2400" dirty="0" smtClean="0">
                <a:latin typeface="微软雅黑" panose="020B0503020204020204" pitchFamily="34" charset="-122"/>
                <a:ea typeface="微软雅黑" panose="020B0503020204020204" pitchFamily="34" charset="-122"/>
              </a:rPr>
              <a:t>链。</a:t>
            </a:r>
            <a:endParaRPr lang="zh-CN" altLang="en-US" sz="2400" dirty="0">
              <a:latin typeface="微软雅黑" panose="020B0503020204020204" pitchFamily="34" charset="-122"/>
              <a:ea typeface="微软雅黑" panose="020B0503020204020204" pitchFamily="34" charset="-122"/>
            </a:endParaRPr>
          </a:p>
          <a:p>
            <a:pPr marL="0" indent="0">
              <a:buNone/>
            </a:pPr>
            <a:r>
              <a:rPr lang="zh-CN" altLang="en-US" sz="2400" dirty="0" smtClean="0">
                <a:latin typeface="微软雅黑" panose="020B0503020204020204" pitchFamily="34" charset="-122"/>
                <a:ea typeface="微软雅黑" panose="020B0503020204020204" pitchFamily="34" charset="-122"/>
              </a:rPr>
              <a:t>    ⑤ </a:t>
            </a:r>
            <a:r>
              <a:rPr lang="zh-CN" altLang="en-US" sz="2400" dirty="0">
                <a:latin typeface="微软雅黑" panose="020B0503020204020204" pitchFamily="34" charset="-122"/>
                <a:ea typeface="微软雅黑" panose="020B0503020204020204" pitchFamily="34" charset="-122"/>
              </a:rPr>
              <a:t>建立社交</a:t>
            </a:r>
            <a:r>
              <a:rPr lang="zh-CN" altLang="en-US" sz="2400" dirty="0" smtClean="0">
                <a:latin typeface="微软雅黑" panose="020B0503020204020204" pitchFamily="34" charset="-122"/>
                <a:ea typeface="微软雅黑" panose="020B0503020204020204" pitchFamily="34" charset="-122"/>
              </a:rPr>
              <a:t>平台。</a:t>
            </a:r>
            <a:endParaRPr lang="en-US" altLang="zh-CN" sz="2400" dirty="0" smtClean="0">
              <a:latin typeface="微软雅黑" panose="020B0503020204020204" pitchFamily="34" charset="-122"/>
              <a:ea typeface="微软雅黑" panose="020B0503020204020204" pitchFamily="34" charset="-122"/>
            </a:endParaRPr>
          </a:p>
          <a:p>
            <a:pPr marL="0" indent="0">
              <a:buNone/>
            </a:pPr>
            <a:r>
              <a:rPr lang="zh-CN" altLang="en-US" sz="2400" dirty="0" smtClean="0">
                <a:solidFill>
                  <a:srgbClr val="0070C0"/>
                </a:solidFill>
                <a:latin typeface="微软雅黑" panose="020B0503020204020204" pitchFamily="34" charset="-122"/>
                <a:ea typeface="微软雅黑" panose="020B0503020204020204" pitchFamily="34" charset="-122"/>
              </a:rPr>
              <a:t> （</a:t>
            </a:r>
            <a:r>
              <a:rPr lang="en-US" altLang="zh-CN" sz="2400" dirty="0">
                <a:solidFill>
                  <a:srgbClr val="0070C0"/>
                </a:solidFill>
                <a:latin typeface="微软雅黑" panose="020B0503020204020204" pitchFamily="34" charset="-122"/>
                <a:ea typeface="微软雅黑" panose="020B0503020204020204" pitchFamily="34" charset="-122"/>
              </a:rPr>
              <a:t>2</a:t>
            </a:r>
            <a:r>
              <a:rPr lang="zh-CN" altLang="en-US" sz="2400" dirty="0" smtClean="0">
                <a:solidFill>
                  <a:srgbClr val="0070C0"/>
                </a:solidFill>
                <a:latin typeface="微软雅黑" panose="020B0503020204020204" pitchFamily="34" charset="-122"/>
                <a:ea typeface="微软雅黑" panose="020B0503020204020204" pitchFamily="34" charset="-122"/>
              </a:rPr>
              <a:t>）</a:t>
            </a:r>
            <a:r>
              <a:rPr lang="en-US" altLang="zh-CN" sz="2400" dirty="0" smtClean="0">
                <a:solidFill>
                  <a:srgbClr val="0070C0"/>
                </a:solidFill>
                <a:latin typeface="微软雅黑" panose="020B0503020204020204" pitchFamily="34" charset="-122"/>
                <a:ea typeface="微软雅黑" panose="020B0503020204020204" pitchFamily="34" charset="-122"/>
              </a:rPr>
              <a:t>App </a:t>
            </a:r>
            <a:r>
              <a:rPr lang="zh-CN" altLang="en-US" sz="2400" dirty="0">
                <a:solidFill>
                  <a:srgbClr val="0070C0"/>
                </a:solidFill>
                <a:latin typeface="微软雅黑" panose="020B0503020204020204" pitchFamily="34" charset="-122"/>
                <a:ea typeface="微软雅黑" panose="020B0503020204020204" pitchFamily="34" charset="-122"/>
              </a:rPr>
              <a:t>开发的</a:t>
            </a:r>
            <a:r>
              <a:rPr lang="zh-CN" altLang="en-US" sz="2400" dirty="0" smtClean="0">
                <a:solidFill>
                  <a:srgbClr val="0070C0"/>
                </a:solidFill>
                <a:latin typeface="微软雅黑" panose="020B0503020204020204" pitchFamily="34" charset="-122"/>
                <a:ea typeface="微软雅黑" panose="020B0503020204020204" pitchFamily="34" charset="-122"/>
              </a:rPr>
              <a:t>原因</a:t>
            </a:r>
            <a:endParaRPr lang="en-US" altLang="zh-CN" sz="2400" dirty="0" smtClean="0">
              <a:solidFill>
                <a:srgbClr val="0070C0"/>
              </a:solidFill>
              <a:latin typeface="微软雅黑" panose="020B0503020204020204" pitchFamily="34" charset="-122"/>
              <a:ea typeface="微软雅黑" panose="020B0503020204020204" pitchFamily="34" charset="-122"/>
            </a:endParaRPr>
          </a:p>
          <a:p>
            <a:pPr marL="0" indent="0">
              <a:buNone/>
            </a:pPr>
            <a:r>
              <a:rPr lang="zh-CN" altLang="en-US" sz="2400" dirty="0" smtClean="0">
                <a:latin typeface="微软雅黑" panose="020B0503020204020204" pitchFamily="34" charset="-122"/>
                <a:ea typeface="微软雅黑" panose="020B0503020204020204" pitchFamily="34" charset="-122"/>
              </a:rPr>
              <a:t>    ① </a:t>
            </a:r>
            <a:r>
              <a:rPr lang="zh-CN" altLang="en-US" sz="2400" dirty="0">
                <a:latin typeface="微软雅黑" panose="020B0503020204020204" pitchFamily="34" charset="-122"/>
                <a:ea typeface="微软雅黑" panose="020B0503020204020204" pitchFamily="34" charset="-122"/>
              </a:rPr>
              <a:t>抢占</a:t>
            </a:r>
            <a:r>
              <a:rPr lang="zh-CN" altLang="en-US" sz="2400" dirty="0" smtClean="0">
                <a:latin typeface="微软雅黑" panose="020B0503020204020204" pitchFamily="34" charset="-122"/>
                <a:ea typeface="微软雅黑" panose="020B0503020204020204" pitchFamily="34" charset="-122"/>
              </a:rPr>
              <a:t>商机</a:t>
            </a:r>
            <a:endParaRPr lang="en-US" altLang="zh-CN" sz="2400" dirty="0" smtClean="0">
              <a:latin typeface="微软雅黑" panose="020B0503020204020204" pitchFamily="34" charset="-122"/>
              <a:ea typeface="微软雅黑" panose="020B0503020204020204" pitchFamily="34" charset="-122"/>
            </a:endParaRPr>
          </a:p>
          <a:p>
            <a:pPr marL="0" indent="0">
              <a:buNone/>
            </a:pPr>
            <a:r>
              <a:rPr lang="zh-CN" altLang="en-US" sz="2400" dirty="0" smtClean="0">
                <a:latin typeface="微软雅黑" panose="020B0503020204020204" pitchFamily="34" charset="-122"/>
                <a:ea typeface="微软雅黑" panose="020B0503020204020204" pitchFamily="34" charset="-122"/>
              </a:rPr>
              <a:t>    ② </a:t>
            </a:r>
            <a:r>
              <a:rPr lang="zh-CN" altLang="en-US" sz="2400" dirty="0">
                <a:latin typeface="微软雅黑" panose="020B0503020204020204" pitchFamily="34" charset="-122"/>
                <a:ea typeface="微软雅黑" panose="020B0503020204020204" pitchFamily="34" charset="-122"/>
              </a:rPr>
              <a:t>客户资源移动化</a:t>
            </a:r>
            <a:r>
              <a:rPr lang="zh-CN" altLang="en-US" sz="2400" dirty="0" smtClean="0">
                <a:latin typeface="微软雅黑" panose="020B0503020204020204" pitchFamily="34" charset="-122"/>
                <a:ea typeface="微软雅黑" panose="020B0503020204020204" pitchFamily="34" charset="-122"/>
              </a:rPr>
              <a:t>管理</a:t>
            </a:r>
            <a:endParaRPr lang="en-US" altLang="zh-CN" sz="2400" dirty="0" smtClean="0">
              <a:latin typeface="微软雅黑" panose="020B0503020204020204" pitchFamily="34" charset="-122"/>
              <a:ea typeface="微软雅黑" panose="020B0503020204020204" pitchFamily="34" charset="-122"/>
            </a:endParaRPr>
          </a:p>
          <a:p>
            <a:pPr marL="0" indent="0">
              <a:buNone/>
            </a:pPr>
            <a:r>
              <a:rPr lang="zh-CN" altLang="en-US" sz="2400" dirty="0" smtClean="0">
                <a:latin typeface="微软雅黑" panose="020B0503020204020204" pitchFamily="34" charset="-122"/>
                <a:ea typeface="微软雅黑" panose="020B0503020204020204" pitchFamily="34" charset="-122"/>
              </a:rPr>
              <a:t>    ③ </a:t>
            </a:r>
            <a:r>
              <a:rPr lang="zh-CN" altLang="en-US" sz="2400" dirty="0">
                <a:latin typeface="微软雅黑" panose="020B0503020204020204" pitchFamily="34" charset="-122"/>
                <a:ea typeface="微软雅黑" panose="020B0503020204020204" pitchFamily="34" charset="-122"/>
              </a:rPr>
              <a:t>体验感</a:t>
            </a:r>
            <a:r>
              <a:rPr lang="zh-CN" altLang="en-US" sz="2400" dirty="0" smtClean="0">
                <a:latin typeface="微软雅黑" panose="020B0503020204020204" pitchFamily="34" charset="-122"/>
                <a:ea typeface="微软雅黑" panose="020B0503020204020204" pitchFamily="34" charset="-122"/>
              </a:rPr>
              <a:t>强</a:t>
            </a:r>
            <a:endParaRPr lang="en-US" altLang="zh-CN" sz="2400" dirty="0" smtClean="0">
              <a:latin typeface="微软雅黑" panose="020B0503020204020204" pitchFamily="34" charset="-122"/>
              <a:ea typeface="微软雅黑" panose="020B0503020204020204" pitchFamily="34" charset="-122"/>
            </a:endParaRPr>
          </a:p>
          <a:p>
            <a:pPr marL="0" indent="0">
              <a:buNone/>
            </a:pPr>
            <a:r>
              <a:rPr lang="zh-CN" altLang="en-US" sz="2400" dirty="0">
                <a:latin typeface="微软雅黑" panose="020B0503020204020204" pitchFamily="34" charset="-122"/>
                <a:ea typeface="微软雅黑" panose="020B0503020204020204" pitchFamily="34" charset="-122"/>
              </a:rPr>
              <a:t>    ④ </a:t>
            </a:r>
            <a:r>
              <a:rPr lang="zh-CN" altLang="en-US" sz="2400" dirty="0" smtClean="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体验感强</a:t>
            </a:r>
          </a:p>
          <a:p>
            <a:endParaRPr lang="en-US" altLang="zh-CN" sz="2400" dirty="0" smtClean="0">
              <a:latin typeface="微软雅黑" panose="020B0503020204020204" pitchFamily="34" charset="-122"/>
              <a:ea typeface="微软雅黑" panose="020B0503020204020204" pitchFamily="34" charset="-122"/>
            </a:endParaRPr>
          </a:p>
          <a:p>
            <a:endParaRPr lang="zh-CN" altLang="en-US" sz="2400" dirty="0">
              <a:latin typeface="微软雅黑" panose="020B0503020204020204" pitchFamily="34" charset="-122"/>
              <a:ea typeface="微软雅黑" panose="020B0503020204020204" pitchFamily="34" charset="-122"/>
            </a:endParaRPr>
          </a:p>
          <a:p>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5564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arn(inVertical)">
                                      <p:cBhvr>
                                        <p:cTn id="30" dur="500"/>
                                        <p:tgtEl>
                                          <p:spTgt spid="3">
                                            <p:txEl>
                                              <p:pRg st="7" end="7"/>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arn(inVertical)">
                                      <p:cBhvr>
                                        <p:cTn id="33" dur="500"/>
                                        <p:tgtEl>
                                          <p:spTgt spid="3">
                                            <p:txEl>
                                              <p:pRg st="8" end="8"/>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barn(inVertical)">
                                      <p:cBhvr>
                                        <p:cTn id="36" dur="500"/>
                                        <p:tgtEl>
                                          <p:spTgt spid="3">
                                            <p:txEl>
                                              <p:pRg st="9" end="9"/>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barn(inVertical)">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714" y="685872"/>
            <a:ext cx="8229600" cy="927100"/>
          </a:xfrm>
        </p:spPr>
        <p:txBody>
          <a:bodyPr/>
          <a:lstStyle/>
          <a:p>
            <a:pPr algn="ctr"/>
            <a:r>
              <a:rPr lang="zh-CN" altLang="en-US" sz="6000" dirty="0" smtClean="0">
                <a:solidFill>
                  <a:srgbClr val="002060"/>
                </a:solidFill>
                <a:latin typeface="楷体" panose="02010609060101010101" pitchFamily="49" charset="-122"/>
                <a:ea typeface="楷体" panose="02010609060101010101" pitchFamily="49" charset="-122"/>
              </a:rPr>
              <a:t>小结</a:t>
            </a:r>
            <a:endParaRPr lang="zh-CN" altLang="en-US" sz="6000" dirty="0">
              <a:solidFill>
                <a:srgbClr val="002060"/>
              </a:solidFill>
              <a:latin typeface="楷体" panose="02010609060101010101" pitchFamily="49" charset="-122"/>
              <a:ea typeface="楷体" panose="02010609060101010101" pitchFamily="49" charset="-122"/>
            </a:endParaRPr>
          </a:p>
        </p:txBody>
      </p:sp>
      <p:sp>
        <p:nvSpPr>
          <p:cNvPr id="7" name="TextBox 6"/>
          <p:cNvSpPr txBox="1"/>
          <p:nvPr/>
        </p:nvSpPr>
        <p:spPr>
          <a:xfrm>
            <a:off x="1828872" y="1852692"/>
            <a:ext cx="5181464" cy="3970318"/>
          </a:xfrm>
          <a:prstGeom prst="rect">
            <a:avLst/>
          </a:prstGeom>
          <a:noFill/>
        </p:spPr>
        <p:txBody>
          <a:bodyPr wrap="square" rtlCol="0">
            <a:spAutoFit/>
          </a:bodyPr>
          <a:lstStyle/>
          <a:p>
            <a:pPr>
              <a:lnSpc>
                <a:spcPct val="150000"/>
              </a:lnSpc>
            </a:pPr>
            <a:r>
              <a:rPr lang="en-US" altLang="zh-CN" sz="2800" dirty="0" smtClean="0">
                <a:latin typeface="微软雅黑" panose="020B0503020204020204" pitchFamily="34" charset="-122"/>
                <a:ea typeface="微软雅黑" panose="020B0503020204020204" pitchFamily="34" charset="-122"/>
              </a:rPr>
              <a:t>1.</a:t>
            </a:r>
            <a:r>
              <a:rPr lang="zh-CN" altLang="en-US" sz="2800" dirty="0" smtClean="0">
                <a:latin typeface="微软雅黑" panose="020B0503020204020204" pitchFamily="34" charset="-122"/>
                <a:ea typeface="微软雅黑" panose="020B0503020204020204" pitchFamily="34" charset="-122"/>
              </a:rPr>
              <a:t>程序设计概述</a:t>
            </a:r>
            <a:endParaRPr lang="en-US" altLang="zh-CN" sz="2800" dirty="0" smtClean="0">
              <a:latin typeface="微软雅黑" panose="020B0503020204020204" pitchFamily="34" charset="-122"/>
              <a:ea typeface="微软雅黑" panose="020B0503020204020204" pitchFamily="34" charset="-122"/>
            </a:endParaRPr>
          </a:p>
          <a:p>
            <a:pPr>
              <a:lnSpc>
                <a:spcPct val="150000"/>
              </a:lnSpc>
            </a:pPr>
            <a:r>
              <a:rPr lang="en-US" altLang="zh-CN" sz="2800" dirty="0" smtClean="0">
                <a:latin typeface="微软雅黑" panose="020B0503020204020204" pitchFamily="34" charset="-122"/>
                <a:ea typeface="微软雅黑" panose="020B0503020204020204" pitchFamily="34" charset="-122"/>
              </a:rPr>
              <a:t>2.</a:t>
            </a:r>
            <a:r>
              <a:rPr lang="zh-CN" altLang="en-US" sz="2800" dirty="0" smtClean="0">
                <a:latin typeface="微软雅黑" panose="020B0503020204020204" pitchFamily="34" charset="-122"/>
                <a:ea typeface="微软雅黑" panose="020B0503020204020204" pitchFamily="34" charset="-122"/>
              </a:rPr>
              <a:t>模型与算法</a:t>
            </a:r>
            <a:endParaRPr lang="en-US" altLang="zh-CN" sz="2800" dirty="0" smtClean="0">
              <a:latin typeface="微软雅黑" panose="020B0503020204020204" pitchFamily="34" charset="-122"/>
              <a:ea typeface="微软雅黑" panose="020B0503020204020204" pitchFamily="34" charset="-122"/>
            </a:endParaRPr>
          </a:p>
          <a:p>
            <a:pPr>
              <a:lnSpc>
                <a:spcPct val="150000"/>
              </a:lnSpc>
            </a:pPr>
            <a:r>
              <a:rPr lang="en-US" altLang="zh-CN" sz="2800" dirty="0" smtClean="0">
                <a:latin typeface="微软雅黑" panose="020B0503020204020204" pitchFamily="34" charset="-122"/>
                <a:ea typeface="微软雅黑" panose="020B0503020204020204" pitchFamily="34" charset="-122"/>
              </a:rPr>
              <a:t>3.</a:t>
            </a:r>
            <a:r>
              <a:rPr lang="zh-CN" altLang="en-US" sz="2800" dirty="0" smtClean="0">
                <a:latin typeface="微软雅黑" panose="020B0503020204020204" pitchFamily="34" charset="-122"/>
                <a:ea typeface="微软雅黑" panose="020B0503020204020204" pitchFamily="34" charset="-122"/>
              </a:rPr>
              <a:t>程序设计实现</a:t>
            </a:r>
            <a:endParaRPr lang="en-US" altLang="zh-CN" sz="2800" dirty="0" smtClean="0">
              <a:latin typeface="微软雅黑" panose="020B0503020204020204" pitchFamily="34" charset="-122"/>
              <a:ea typeface="微软雅黑" panose="020B0503020204020204" pitchFamily="34" charset="-122"/>
            </a:endParaRPr>
          </a:p>
          <a:p>
            <a:pPr>
              <a:lnSpc>
                <a:spcPct val="150000"/>
              </a:lnSpc>
            </a:pPr>
            <a:r>
              <a:rPr lang="en-US" altLang="zh-CN" sz="2800" dirty="0" smtClean="0">
                <a:latin typeface="微软雅黑" panose="020B0503020204020204" pitchFamily="34" charset="-122"/>
                <a:ea typeface="微软雅黑" panose="020B0503020204020204" pitchFamily="34" charset="-122"/>
              </a:rPr>
              <a:t>4.</a:t>
            </a:r>
            <a:r>
              <a:rPr lang="zh-CN" altLang="en-US" sz="2800" dirty="0" smtClean="0">
                <a:latin typeface="微软雅黑" panose="020B0503020204020204" pitchFamily="34" charset="-122"/>
                <a:ea typeface="微软雅黑" panose="020B0503020204020204" pitchFamily="34" charset="-122"/>
              </a:rPr>
              <a:t>程序的测试、调试与维护</a:t>
            </a:r>
            <a:endParaRPr lang="en-US" altLang="zh-CN" sz="2800" dirty="0" smtClean="0">
              <a:latin typeface="微软雅黑" panose="020B0503020204020204" pitchFamily="34" charset="-122"/>
              <a:ea typeface="微软雅黑" panose="020B0503020204020204" pitchFamily="34" charset="-122"/>
            </a:endParaRPr>
          </a:p>
          <a:p>
            <a:pPr>
              <a:lnSpc>
                <a:spcPct val="150000"/>
              </a:lnSpc>
            </a:pPr>
            <a:r>
              <a:rPr lang="en-US" altLang="zh-CN" sz="2800" dirty="0" smtClean="0">
                <a:latin typeface="微软雅黑" panose="020B0503020204020204" pitchFamily="34" charset="-122"/>
                <a:ea typeface="微软雅黑" panose="020B0503020204020204" pitchFamily="34" charset="-122"/>
              </a:rPr>
              <a:t>5.</a:t>
            </a:r>
            <a:r>
              <a:rPr lang="zh-CN" altLang="en-US" sz="2800" dirty="0" smtClean="0">
                <a:latin typeface="微软雅黑" panose="020B0503020204020204" pitchFamily="34" charset="-122"/>
                <a:ea typeface="微软雅黑" panose="020B0503020204020204" pitchFamily="34" charset="-122"/>
              </a:rPr>
              <a:t>程序设计语言及应用</a:t>
            </a:r>
            <a:endParaRPr lang="en-US" altLang="zh-CN" sz="2800" dirty="0" smtClean="0">
              <a:latin typeface="微软雅黑" panose="020B0503020204020204" pitchFamily="34" charset="-122"/>
              <a:ea typeface="微软雅黑" panose="020B0503020204020204" pitchFamily="34" charset="-122"/>
            </a:endParaRPr>
          </a:p>
          <a:p>
            <a:pPr>
              <a:lnSpc>
                <a:spcPct val="150000"/>
              </a:lnSpc>
            </a:pPr>
            <a:endParaRPr lang="zh-CN" altLang="en-US" sz="2800" dirty="0">
              <a:latin typeface="微软雅黑" panose="020B0503020204020204" pitchFamily="34" charset="-122"/>
              <a:ea typeface="微软雅黑" panose="020B0503020204020204" pitchFamily="34" charset="-122"/>
            </a:endParaRPr>
          </a:p>
        </p:txBody>
      </p:sp>
      <p:sp>
        <p:nvSpPr>
          <p:cNvPr id="9" name="矩形标注 8"/>
          <p:cNvSpPr/>
          <p:nvPr/>
        </p:nvSpPr>
        <p:spPr bwMode="auto">
          <a:xfrm>
            <a:off x="4876792" y="1896134"/>
            <a:ext cx="3200316" cy="661932"/>
          </a:xfrm>
          <a:prstGeom prst="wedgeRectCallout">
            <a:avLst>
              <a:gd name="adj1" fmla="val -64265"/>
              <a:gd name="adj2" fmla="val 488"/>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程序设计语言发展的三个阶段、程序设计步骤</a:t>
            </a:r>
          </a:p>
        </p:txBody>
      </p:sp>
      <p:sp>
        <p:nvSpPr>
          <p:cNvPr id="10" name="矩形标注 9"/>
          <p:cNvSpPr/>
          <p:nvPr/>
        </p:nvSpPr>
        <p:spPr bwMode="auto">
          <a:xfrm>
            <a:off x="4572000" y="2486220"/>
            <a:ext cx="2962647" cy="585687"/>
          </a:xfrm>
          <a:prstGeom prst="wedgeRectCallout">
            <a:avLst>
              <a:gd name="adj1" fmla="val -62714"/>
              <a:gd name="adj2" fmla="val 15451"/>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r>
              <a:rPr lang="zh-CN" altLang="en-US" dirty="0" smtClean="0">
                <a:solidFill>
                  <a:schemeClr val="tx1"/>
                </a:solidFill>
                <a:latin typeface="微软雅黑" panose="020B0503020204020204" pitchFamily="34" charset="-122"/>
                <a:ea typeface="微软雅黑" panose="020B0503020204020204" pitchFamily="34" charset="-122"/>
              </a:rPr>
              <a:t>算法设计、算法表达的工具、算法评价</a:t>
            </a:r>
            <a:endParaRPr lang="zh-CN" altLang="en-US" dirty="0">
              <a:solidFill>
                <a:schemeClr val="tx1"/>
              </a:solidFill>
              <a:latin typeface="微软雅黑" panose="020B0503020204020204" pitchFamily="34" charset="-122"/>
              <a:ea typeface="微软雅黑" panose="020B0503020204020204" pitchFamily="34" charset="-122"/>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11" name="矩形标注 10"/>
          <p:cNvSpPr/>
          <p:nvPr/>
        </p:nvSpPr>
        <p:spPr bwMode="auto">
          <a:xfrm>
            <a:off x="4891402" y="3365912"/>
            <a:ext cx="2804716" cy="402491"/>
          </a:xfrm>
          <a:prstGeom prst="wedgeRectCallout">
            <a:avLst>
              <a:gd name="adj1" fmla="val -65376"/>
              <a:gd name="adj2" fmla="val 3687"/>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程序的三种基本结构</a:t>
            </a:r>
          </a:p>
        </p:txBody>
      </p:sp>
      <p:sp>
        <p:nvSpPr>
          <p:cNvPr id="12" name="矩形标注 11"/>
          <p:cNvSpPr/>
          <p:nvPr/>
        </p:nvSpPr>
        <p:spPr bwMode="auto">
          <a:xfrm>
            <a:off x="6239622" y="3567157"/>
            <a:ext cx="2572583" cy="928615"/>
          </a:xfrm>
          <a:prstGeom prst="wedgeRectCallout">
            <a:avLst>
              <a:gd name="adj1" fmla="val -55783"/>
              <a:gd name="adj2" fmla="val -318"/>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lang="zh-CN" altLang="en-US" dirty="0">
                <a:solidFill>
                  <a:schemeClr val="tx1"/>
                </a:solidFill>
                <a:latin typeface="微软雅黑" panose="020B0503020204020204" pitchFamily="34" charset="-122"/>
                <a:ea typeface="微软雅黑" panose="020B0503020204020204" pitchFamily="34" charset="-122"/>
              </a:rPr>
              <a:t>黑</a:t>
            </a:r>
            <a:r>
              <a:rPr lang="zh-CN" altLang="en-US" dirty="0" smtClean="0">
                <a:solidFill>
                  <a:schemeClr val="tx1"/>
                </a:solidFill>
                <a:latin typeface="微软雅黑" panose="020B0503020204020204" pitchFamily="34" charset="-122"/>
                <a:ea typeface="微软雅黑" panose="020B0503020204020204" pitchFamily="34" charset="-122"/>
              </a:rPr>
              <a:t>盒测试法与白盒测试法、程序文档编写、程序设计风格</a:t>
            </a:r>
            <a:endPar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13" name="矩形标注 12"/>
          <p:cNvSpPr/>
          <p:nvPr/>
        </p:nvSpPr>
        <p:spPr bwMode="auto">
          <a:xfrm>
            <a:off x="5714970" y="4321412"/>
            <a:ext cx="2743128" cy="1019745"/>
          </a:xfrm>
          <a:prstGeom prst="wedgeRectCallout">
            <a:avLst>
              <a:gd name="adj1" fmla="val -65565"/>
              <a:gd name="adj2" fmla="val 1481"/>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高级程序设计语言的分类、软件开发工具、</a:t>
            </a:r>
            <a:r>
              <a:rPr kumimoji="0"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Python</a:t>
            </a: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程序设计应用</a:t>
            </a:r>
          </a:p>
        </p:txBody>
      </p:sp>
    </p:spTree>
    <p:extLst>
      <p:ext uri="{BB962C8B-B14F-4D97-AF65-F5344CB8AC3E}">
        <p14:creationId xmlns:p14="http://schemas.microsoft.com/office/powerpoint/2010/main" val="45720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4654" y="2590822"/>
            <a:ext cx="4648078" cy="1600206"/>
          </a:xfrm>
        </p:spPr>
        <p:txBody>
          <a:bodyPr/>
          <a:lstStyle/>
          <a:p>
            <a:pPr marL="0" indent="0">
              <a:buNone/>
            </a:pPr>
            <a:r>
              <a:rPr lang="zh-CN" altLang="en-US" sz="6000" b="1" dirty="0">
                <a:solidFill>
                  <a:srgbClr val="002060"/>
                </a:solidFill>
                <a:latin typeface="楷体" panose="02010609060101010101" pitchFamily="49" charset="-122"/>
                <a:ea typeface="楷体" panose="02010609060101010101" pitchFamily="49" charset="-122"/>
              </a:rPr>
              <a:t>感</a:t>
            </a:r>
            <a:r>
              <a:rPr lang="zh-CN" altLang="en-US" sz="6000" b="1" smtClean="0">
                <a:solidFill>
                  <a:srgbClr val="002060"/>
                </a:solidFill>
                <a:latin typeface="楷体" panose="02010609060101010101" pitchFamily="49" charset="-122"/>
                <a:ea typeface="楷体" panose="02010609060101010101" pitchFamily="49" charset="-122"/>
              </a:rPr>
              <a:t>谢</a:t>
            </a:r>
            <a:r>
              <a:rPr lang="zh-CN" altLang="en-US" sz="6000" b="1" dirty="0" smtClean="0">
                <a:solidFill>
                  <a:srgbClr val="002060"/>
                </a:solidFill>
                <a:latin typeface="楷体" panose="02010609060101010101" pitchFamily="49" charset="-122"/>
                <a:ea typeface="楷体" panose="02010609060101010101" pitchFamily="49" charset="-122"/>
              </a:rPr>
              <a:t>观看！</a:t>
            </a:r>
            <a:endParaRPr lang="zh-CN" altLang="en-US" sz="6000" b="1" dirty="0">
              <a:solidFill>
                <a:srgbClr val="002060"/>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664575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half" idx="1"/>
          </p:nvPr>
        </p:nvSpPr>
        <p:spPr>
          <a:xfrm>
            <a:off x="780321" y="1219258"/>
            <a:ext cx="7924646" cy="2057346"/>
          </a:xfrm>
        </p:spPr>
        <p:txBody>
          <a:bodyPr/>
          <a:lstStyle/>
          <a:p>
            <a:r>
              <a:rPr lang="zh-CN" altLang="en-US" sz="2400" dirty="0" smtClean="0">
                <a:latin typeface="微软雅黑" panose="020B0503020204020204" pitchFamily="34" charset="-122"/>
                <a:ea typeface="微软雅黑" panose="020B0503020204020204" pitchFamily="34" charset="-122"/>
                <a:hlinkClick r:id="rId2" action="ppaction://hlinksldjump"/>
              </a:rPr>
              <a:t>机器语言</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第一代</a:t>
            </a:r>
            <a:r>
              <a:rPr lang="zh-CN" altLang="en-US" sz="2400" dirty="0" smtClean="0">
                <a:latin typeface="微软雅黑" panose="020B0503020204020204" pitchFamily="34" charset="-122"/>
                <a:ea typeface="微软雅黑" panose="020B0503020204020204" pitchFamily="34" charset="-122"/>
              </a:rPr>
              <a:t>语言</a:t>
            </a:r>
            <a:endParaRPr lang="en-US" altLang="zh-CN" sz="2400" dirty="0" smtClean="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hlinkClick r:id="rId3" action="ppaction://hlinksldjump"/>
              </a:rPr>
              <a:t>汇编语言</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第二代语言</a:t>
            </a:r>
          </a:p>
          <a:p>
            <a:r>
              <a:rPr lang="zh-CN" altLang="en-US" sz="2400" dirty="0">
                <a:latin typeface="微软雅黑" panose="020B0503020204020204" pitchFamily="34" charset="-122"/>
                <a:ea typeface="微软雅黑" panose="020B0503020204020204" pitchFamily="34" charset="-122"/>
                <a:hlinkClick r:id="rId4" action="ppaction://hlinksldjump"/>
              </a:rPr>
              <a:t>高级语言</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第三代语言</a:t>
            </a:r>
          </a:p>
          <a:p>
            <a:r>
              <a:rPr lang="zh-CN" altLang="en-US" sz="2400" dirty="0" smtClean="0">
                <a:latin typeface="微软雅黑" panose="020B0503020204020204" pitchFamily="34" charset="-122"/>
                <a:ea typeface="微软雅黑" panose="020B0503020204020204" pitchFamily="34" charset="-122"/>
                <a:hlinkClick r:id="rId5" action="ppaction://hlinksldjump"/>
              </a:rPr>
              <a:t>智能</a:t>
            </a:r>
            <a:r>
              <a:rPr lang="zh-CN" altLang="en-US" sz="2400" dirty="0">
                <a:latin typeface="微软雅黑" panose="020B0503020204020204" pitchFamily="34" charset="-122"/>
                <a:ea typeface="微软雅黑" panose="020B0503020204020204" pitchFamily="34" charset="-122"/>
                <a:hlinkClick r:id="rId5" action="ppaction://hlinksldjump"/>
              </a:rPr>
              <a:t>语言</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第四代语言</a:t>
            </a:r>
          </a:p>
          <a:p>
            <a:endParaRPr lang="zh-CN" altLang="en-US" dirty="0"/>
          </a:p>
          <a:p>
            <a:endParaRPr lang="zh-CN" altLang="en-US"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321" y="3276604"/>
            <a:ext cx="7391206" cy="2790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80321" y="533476"/>
            <a:ext cx="4858451" cy="461665"/>
          </a:xfrm>
          <a:prstGeom prst="rect">
            <a:avLst/>
          </a:prstGeom>
          <a:noFill/>
        </p:spPr>
        <p:txBody>
          <a:bodyPr wrap="square" rtlCol="0">
            <a:spAutoFit/>
          </a:bodyPr>
          <a:lstStyle/>
          <a:p>
            <a:r>
              <a:rPr lang="zh-CN" altLang="en-US" sz="2400" b="1" dirty="0" smtClean="0">
                <a:solidFill>
                  <a:srgbClr val="002060"/>
                </a:solidFill>
                <a:latin typeface="微软雅黑" panose="020B0503020204020204" pitchFamily="34" charset="-122"/>
                <a:ea typeface="微软雅黑" panose="020B0503020204020204" pitchFamily="34" charset="-122"/>
              </a:rPr>
              <a:t>程序设计语言发展：</a:t>
            </a:r>
            <a:endParaRPr lang="zh-CN" altLang="en-US" sz="2400" b="1" dirty="0">
              <a:solidFill>
                <a:srgbClr val="002060"/>
              </a:solidFill>
              <a:latin typeface="微软雅黑" panose="020B0503020204020204" pitchFamily="34" charset="-122"/>
              <a:ea typeface="微软雅黑" panose="020B0503020204020204" pitchFamily="34" charset="-122"/>
            </a:endParaRPr>
          </a:p>
        </p:txBody>
      </p:sp>
      <p:pic>
        <p:nvPicPr>
          <p:cNvPr id="14338" name="Picture 2">
            <a:hlinkClick r:id="rId2"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41158" y="1304956"/>
            <a:ext cx="410408" cy="371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hlinkClick r:id="rId3"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41158" y="1654721"/>
            <a:ext cx="410408" cy="371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hlinkClick r:id="rId4"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41158" y="2026211"/>
            <a:ext cx="410408" cy="371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a:hlinkClick r:id="rId5"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41158" y="2400688"/>
            <a:ext cx="410408" cy="371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8464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half" idx="1"/>
          </p:nvPr>
        </p:nvSpPr>
        <p:spPr>
          <a:xfrm>
            <a:off x="457200" y="1371606"/>
            <a:ext cx="8153294" cy="3352760"/>
          </a:xfrm>
        </p:spPr>
        <p:txBody>
          <a:bodyPr/>
          <a:lstStyle/>
          <a:p>
            <a:pPr>
              <a:lnSpc>
                <a:spcPct val="150000"/>
              </a:lnSpc>
            </a:pPr>
            <a:r>
              <a:rPr lang="zh-CN" altLang="en-US" sz="2400" dirty="0">
                <a:latin typeface="微软雅黑" panose="020B0503020204020204" pitchFamily="34" charset="-122"/>
                <a:ea typeface="微软雅黑" panose="020B0503020204020204" pitchFamily="34" charset="-122"/>
              </a:rPr>
              <a:t>机器语言是计算机能直接执行的二进制形式的低级语言，它是由机器指令组成的语言，</a:t>
            </a:r>
            <a:r>
              <a:rPr lang="zh-CN" altLang="en-US" sz="2400" dirty="0" smtClean="0">
                <a:latin typeface="微软雅黑" panose="020B0503020204020204" pitchFamily="34" charset="-122"/>
                <a:ea typeface="微软雅黑" panose="020B0503020204020204" pitchFamily="34" charset="-122"/>
              </a:rPr>
              <a:t>不同计算机</a:t>
            </a:r>
            <a:r>
              <a:rPr lang="zh-CN" altLang="en-US" sz="2400" dirty="0">
                <a:latin typeface="微软雅黑" panose="020B0503020204020204" pitchFamily="34" charset="-122"/>
                <a:ea typeface="微软雅黑" panose="020B0503020204020204" pitchFamily="34" charset="-122"/>
              </a:rPr>
              <a:t>结构的机器指令不同。用机器语言编写的程序如图 </a:t>
            </a:r>
            <a:r>
              <a:rPr lang="en-US" altLang="zh-CN" sz="2400" dirty="0">
                <a:latin typeface="微软雅黑" panose="020B0503020204020204" pitchFamily="34" charset="-122"/>
                <a:ea typeface="微软雅黑" panose="020B0503020204020204" pitchFamily="34" charset="-122"/>
              </a:rPr>
              <a:t>4-1</a:t>
            </a: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a</a:t>
            </a:r>
            <a:r>
              <a:rPr lang="zh-CN" altLang="en-US" sz="2400" dirty="0">
                <a:latin typeface="微软雅黑" panose="020B0503020204020204" pitchFamily="34" charset="-122"/>
                <a:ea typeface="微软雅黑" panose="020B0503020204020204" pitchFamily="34" charset="-122"/>
              </a:rPr>
              <a:t>）所</a:t>
            </a:r>
            <a:r>
              <a:rPr lang="zh-CN" altLang="en-US" sz="2400" dirty="0" smtClean="0">
                <a:latin typeface="微软雅黑" panose="020B0503020204020204" pitchFamily="34" charset="-122"/>
                <a:ea typeface="微软雅黑" panose="020B0503020204020204" pitchFamily="34" charset="-122"/>
              </a:rPr>
              <a:t>示</a:t>
            </a:r>
            <a:r>
              <a:rPr lang="zh-CN" altLang="en-US" sz="2400" dirty="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a:lnSpc>
                <a:spcPct val="150000"/>
              </a:lnSpc>
            </a:pPr>
            <a:r>
              <a:rPr lang="zh-CN" altLang="en-US" sz="2400" b="1" dirty="0" smtClean="0">
                <a:solidFill>
                  <a:srgbClr val="FF0000"/>
                </a:solidFill>
                <a:latin typeface="微软雅黑" panose="020B0503020204020204" pitchFamily="34" charset="-122"/>
                <a:ea typeface="微软雅黑" panose="020B0503020204020204" pitchFamily="34" charset="-122"/>
              </a:rPr>
              <a:t>优点</a:t>
            </a:r>
            <a:r>
              <a:rPr lang="zh-CN" altLang="en-US" sz="2400" dirty="0" smtClean="0">
                <a:latin typeface="微软雅黑" panose="020B0503020204020204" pitchFamily="34" charset="-122"/>
                <a:ea typeface="微软雅黑" panose="020B0503020204020204" pitchFamily="34" charset="-122"/>
              </a:rPr>
              <a:t>：计算机</a:t>
            </a:r>
            <a:r>
              <a:rPr lang="zh-CN" altLang="en-US" sz="2400" dirty="0">
                <a:latin typeface="微软雅黑" panose="020B0503020204020204" pitchFamily="34" charset="-122"/>
                <a:ea typeface="微软雅黑" panose="020B0503020204020204" pitchFamily="34" charset="-122"/>
              </a:rPr>
              <a:t>能直接执行，</a:t>
            </a:r>
            <a:r>
              <a:rPr lang="zh-CN" altLang="en-US" sz="2400" dirty="0" smtClean="0">
                <a:latin typeface="微软雅黑" panose="020B0503020204020204" pitchFamily="34" charset="-122"/>
                <a:ea typeface="微软雅黑" panose="020B0503020204020204" pitchFamily="34" charset="-122"/>
              </a:rPr>
              <a:t>占用</a:t>
            </a:r>
            <a:r>
              <a:rPr lang="zh-CN" altLang="en-US" sz="2400" dirty="0">
                <a:latin typeface="微软雅黑" panose="020B0503020204020204" pitchFamily="34" charset="-122"/>
                <a:ea typeface="微软雅黑" panose="020B0503020204020204" pitchFamily="34" charset="-122"/>
              </a:rPr>
              <a:t>存储空间小，执行速度快</a:t>
            </a:r>
            <a:r>
              <a:rPr lang="zh-CN" altLang="en-US" sz="2400" dirty="0" smtClean="0">
                <a:latin typeface="微软雅黑" panose="020B0503020204020204" pitchFamily="34" charset="-122"/>
                <a:ea typeface="微软雅黑" panose="020B0503020204020204" pitchFamily="34" charset="-122"/>
              </a:rPr>
              <a:t>，</a:t>
            </a:r>
            <a:r>
              <a:rPr lang="zh-CN" altLang="en-US" sz="2400" b="1" dirty="0" smtClean="0">
                <a:solidFill>
                  <a:srgbClr val="FF0000"/>
                </a:solidFill>
                <a:latin typeface="微软雅黑" panose="020B0503020204020204" pitchFamily="34" charset="-122"/>
                <a:ea typeface="微软雅黑" panose="020B0503020204020204" pitchFamily="34" charset="-122"/>
              </a:rPr>
              <a:t>缺点</a:t>
            </a:r>
            <a:r>
              <a:rPr lang="zh-CN" altLang="en-US" sz="2400" dirty="0" smtClean="0">
                <a:latin typeface="微软雅黑" panose="020B0503020204020204" pitchFamily="34" charset="-122"/>
                <a:ea typeface="微软雅黑" panose="020B0503020204020204" pitchFamily="34" charset="-122"/>
              </a:rPr>
              <a:t>：机器语言</a:t>
            </a:r>
            <a:r>
              <a:rPr lang="zh-CN" altLang="en-US" sz="2400" dirty="0">
                <a:latin typeface="微软雅黑" panose="020B0503020204020204" pitchFamily="34" charset="-122"/>
                <a:ea typeface="微软雅黑" panose="020B0503020204020204" pitchFamily="34" charset="-122"/>
              </a:rPr>
              <a:t>程序依赖于具体计算机，难记忆，易出错，阅读理解困难</a:t>
            </a:r>
            <a:r>
              <a:rPr lang="zh-CN" altLang="en-US" sz="2400" dirty="0" smtClean="0">
                <a:latin typeface="微软雅黑" panose="020B0503020204020204" pitchFamily="34" charset="-122"/>
                <a:ea typeface="微软雅黑" panose="020B0503020204020204" pitchFamily="34" charset="-122"/>
              </a:rPr>
              <a:t>，编程</a:t>
            </a:r>
            <a:r>
              <a:rPr lang="zh-CN" altLang="en-US" sz="2400" dirty="0">
                <a:latin typeface="微软雅黑" panose="020B0503020204020204" pitchFamily="34" charset="-122"/>
                <a:ea typeface="微软雅黑" panose="020B0503020204020204" pitchFamily="34" charset="-122"/>
              </a:rPr>
              <a:t>人员必须了解特定计算机的硬件及其指令系统。</a:t>
            </a:r>
          </a:p>
          <a:p>
            <a:pPr>
              <a:lnSpc>
                <a:spcPct val="150000"/>
              </a:lnSpc>
            </a:pPr>
            <a:endParaRPr lang="zh-CN" altLang="en-US" dirty="0"/>
          </a:p>
        </p:txBody>
      </p:sp>
      <p:cxnSp>
        <p:nvCxnSpPr>
          <p:cNvPr id="4" name="直接连接符 3"/>
          <p:cNvCxnSpPr/>
          <p:nvPr/>
        </p:nvCxnSpPr>
        <p:spPr bwMode="auto">
          <a:xfrm>
            <a:off x="2438456" y="1981238"/>
            <a:ext cx="2438336"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直接连接符 5"/>
          <p:cNvCxnSpPr/>
          <p:nvPr/>
        </p:nvCxnSpPr>
        <p:spPr bwMode="auto">
          <a:xfrm>
            <a:off x="5181584" y="1981238"/>
            <a:ext cx="1447762"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直接连接符 7"/>
          <p:cNvCxnSpPr/>
          <p:nvPr/>
        </p:nvCxnSpPr>
        <p:spPr bwMode="auto">
          <a:xfrm>
            <a:off x="6972237" y="2002991"/>
            <a:ext cx="1371564"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362"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108" y="5997966"/>
            <a:ext cx="533386" cy="45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8182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half" idx="1"/>
          </p:nvPr>
        </p:nvSpPr>
        <p:spPr>
          <a:xfrm>
            <a:off x="685794" y="1143060"/>
            <a:ext cx="7391314" cy="4525963"/>
          </a:xfrm>
        </p:spPr>
        <p:txBody>
          <a:bodyPr/>
          <a:lstStyle/>
          <a:p>
            <a:pPr>
              <a:lnSpc>
                <a:spcPct val="150000"/>
              </a:lnSpc>
            </a:pPr>
            <a:r>
              <a:rPr lang="zh-CN" altLang="en-US" sz="2400" dirty="0">
                <a:latin typeface="微软雅黑" panose="020B0503020204020204" pitchFamily="34" charset="-122"/>
                <a:ea typeface="微软雅黑" panose="020B0503020204020204" pitchFamily="34" charset="-122"/>
              </a:rPr>
              <a:t>汇编语言是符号化的机器语言，即用助记符代替指令中的操作码和操作数。用汇编语言</a:t>
            </a:r>
            <a:r>
              <a:rPr lang="zh-CN" altLang="en-US" sz="2400" dirty="0" smtClean="0">
                <a:latin typeface="微软雅黑" panose="020B0503020204020204" pitchFamily="34" charset="-122"/>
                <a:ea typeface="微软雅黑" panose="020B0503020204020204" pitchFamily="34" charset="-122"/>
              </a:rPr>
              <a:t>编写</a:t>
            </a:r>
            <a:r>
              <a:rPr lang="zh-CN" altLang="en-US" sz="2400" dirty="0">
                <a:latin typeface="微软雅黑" panose="020B0503020204020204" pitchFamily="34" charset="-122"/>
                <a:ea typeface="微软雅黑" panose="020B0503020204020204" pitchFamily="34" charset="-122"/>
              </a:rPr>
              <a:t>的程序是符号化的指令序列，如图 </a:t>
            </a:r>
            <a:r>
              <a:rPr lang="en-US" altLang="zh-CN" sz="2400" dirty="0">
                <a:latin typeface="微软雅黑" panose="020B0503020204020204" pitchFamily="34" charset="-122"/>
                <a:ea typeface="微软雅黑" panose="020B0503020204020204" pitchFamily="34" charset="-122"/>
              </a:rPr>
              <a:t>4-1</a:t>
            </a: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b</a:t>
            </a:r>
            <a:r>
              <a:rPr lang="zh-CN" altLang="en-US" sz="2400" dirty="0">
                <a:latin typeface="微软雅黑" panose="020B0503020204020204" pitchFamily="34" charset="-122"/>
                <a:ea typeface="微软雅黑" panose="020B0503020204020204" pitchFamily="34" charset="-122"/>
              </a:rPr>
              <a:t>）所示，比机器语言直观，但需要使用汇编程序将其</a:t>
            </a:r>
            <a:r>
              <a:rPr lang="zh-CN" altLang="en-US" sz="2400" dirty="0" smtClean="0">
                <a:latin typeface="微软雅黑" panose="020B0503020204020204" pitchFamily="34" charset="-122"/>
                <a:ea typeface="微软雅黑" panose="020B0503020204020204" pitchFamily="34" charset="-122"/>
              </a:rPr>
              <a:t>翻译</a:t>
            </a:r>
            <a:r>
              <a:rPr lang="zh-CN" altLang="en-US" sz="2400" dirty="0">
                <a:latin typeface="微软雅黑" panose="020B0503020204020204" pitchFamily="34" charset="-122"/>
                <a:ea typeface="微软雅黑" panose="020B0503020204020204" pitchFamily="34" charset="-122"/>
              </a:rPr>
              <a:t>成指令序列后才能由计算机执行</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a:lnSpc>
                <a:spcPct val="150000"/>
              </a:lnSpc>
            </a:pPr>
            <a:r>
              <a:rPr lang="zh-CN" altLang="en-US" sz="2400" dirty="0" smtClean="0">
                <a:latin typeface="微软雅黑" panose="020B0503020204020204" pitchFamily="34" charset="-122"/>
                <a:ea typeface="微软雅黑" panose="020B0503020204020204" pitchFamily="34" charset="-122"/>
              </a:rPr>
              <a:t>汇编语言</a:t>
            </a:r>
            <a:r>
              <a:rPr lang="zh-CN" altLang="en-US" sz="2400" dirty="0">
                <a:latin typeface="微软雅黑" panose="020B0503020204020204" pitchFamily="34" charset="-122"/>
                <a:ea typeface="微软雅黑" panose="020B0503020204020204" pitchFamily="34" charset="-122"/>
              </a:rPr>
              <a:t>与机器语言有相同的特点，其程序都</a:t>
            </a:r>
            <a:r>
              <a:rPr lang="zh-CN" altLang="en-US" sz="2400" dirty="0" smtClean="0">
                <a:latin typeface="微软雅黑" panose="020B0503020204020204" pitchFamily="34" charset="-122"/>
                <a:ea typeface="微软雅黑" panose="020B0503020204020204" pitchFamily="34" charset="-122"/>
              </a:rPr>
              <a:t>依赖</a:t>
            </a:r>
            <a:r>
              <a:rPr lang="zh-CN" altLang="en-US" sz="2400" dirty="0">
                <a:latin typeface="微软雅黑" panose="020B0503020204020204" pitchFamily="34" charset="-122"/>
                <a:ea typeface="微软雅黑" panose="020B0503020204020204" pitchFamily="34" charset="-122"/>
              </a:rPr>
              <a:t>于具体的计算机，因此也将机器语言与汇编语言称为低级语言。</a:t>
            </a:r>
          </a:p>
        </p:txBody>
      </p:sp>
      <p:cxnSp>
        <p:nvCxnSpPr>
          <p:cNvPr id="4" name="直接连接符 3"/>
          <p:cNvCxnSpPr/>
          <p:nvPr/>
        </p:nvCxnSpPr>
        <p:spPr bwMode="auto">
          <a:xfrm>
            <a:off x="1066892" y="2743218"/>
            <a:ext cx="2514534"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128" y="5997965"/>
            <a:ext cx="533386" cy="45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9832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half" idx="1"/>
          </p:nvPr>
        </p:nvSpPr>
        <p:spPr>
          <a:xfrm>
            <a:off x="457200" y="1447852"/>
            <a:ext cx="7467512" cy="4525963"/>
          </a:xfrm>
        </p:spPr>
        <p:txBody>
          <a:bodyPr/>
          <a:lstStyle/>
          <a:p>
            <a:pPr>
              <a:lnSpc>
                <a:spcPct val="150000"/>
              </a:lnSpc>
            </a:pPr>
            <a:r>
              <a:rPr lang="zh-CN" altLang="en-US" sz="2400" dirty="0">
                <a:latin typeface="微软雅黑" panose="020B0503020204020204" pitchFamily="34" charset="-122"/>
                <a:ea typeface="微软雅黑" panose="020B0503020204020204" pitchFamily="34" charset="-122"/>
              </a:rPr>
              <a:t>高级语言更接近自然语言和数学语言，在一定程度上</a:t>
            </a:r>
            <a:r>
              <a:rPr lang="zh-CN" altLang="en-US" sz="2400" dirty="0" smtClean="0">
                <a:latin typeface="微软雅黑" panose="020B0503020204020204" pitchFamily="34" charset="-122"/>
                <a:ea typeface="微软雅黑" panose="020B0503020204020204" pitchFamily="34" charset="-122"/>
              </a:rPr>
              <a:t>与具体</a:t>
            </a:r>
            <a:r>
              <a:rPr lang="zh-CN" altLang="en-US" sz="2400" dirty="0">
                <a:latin typeface="微软雅黑" panose="020B0503020204020204" pitchFamily="34" charset="-122"/>
                <a:ea typeface="微软雅黑" panose="020B0503020204020204" pitchFamily="34" charset="-122"/>
              </a:rPr>
              <a:t>计算机无关，如图 </a:t>
            </a:r>
            <a:r>
              <a:rPr lang="en-US" altLang="zh-CN" sz="2400" dirty="0">
                <a:latin typeface="微软雅黑" panose="020B0503020204020204" pitchFamily="34" charset="-122"/>
                <a:ea typeface="微软雅黑" panose="020B0503020204020204" pitchFamily="34" charset="-122"/>
              </a:rPr>
              <a:t>4-1</a:t>
            </a: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c</a:t>
            </a:r>
            <a:r>
              <a:rPr lang="zh-CN" altLang="en-US" sz="2400" dirty="0">
                <a:latin typeface="微软雅黑" panose="020B0503020204020204" pitchFamily="34" charset="-122"/>
                <a:ea typeface="微软雅黑" panose="020B0503020204020204" pitchFamily="34" charset="-122"/>
              </a:rPr>
              <a:t>）所示。用高级语言编写的程序是一种符号化的语句序列，也</a:t>
            </a:r>
            <a:r>
              <a:rPr lang="zh-CN" altLang="en-US" sz="2400" dirty="0" smtClean="0">
                <a:latin typeface="微软雅黑" panose="020B0503020204020204" pitchFamily="34" charset="-122"/>
                <a:ea typeface="微软雅黑" panose="020B0503020204020204" pitchFamily="34" charset="-122"/>
              </a:rPr>
              <a:t>称为源代码。</a:t>
            </a:r>
            <a:endParaRPr lang="en-US" altLang="zh-CN" sz="2400" dirty="0" smtClean="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高级语言</a:t>
            </a:r>
            <a:r>
              <a:rPr lang="zh-CN" altLang="en-US" sz="2400" dirty="0">
                <a:latin typeface="微软雅黑" panose="020B0503020204020204" pitchFamily="34" charset="-122"/>
                <a:ea typeface="微软雅黑" panose="020B0503020204020204" pitchFamily="34" charset="-122"/>
              </a:rPr>
              <a:t>易理解，易调试，易修改和移植，但大部分不支持对硬件的直接操作，其代码</a:t>
            </a:r>
            <a:r>
              <a:rPr lang="zh-CN" altLang="en-US" sz="2400" dirty="0" smtClean="0">
                <a:latin typeface="微软雅黑" panose="020B0503020204020204" pitchFamily="34" charset="-122"/>
                <a:ea typeface="微软雅黑" panose="020B0503020204020204" pitchFamily="34" charset="-122"/>
              </a:rPr>
              <a:t>需要</a:t>
            </a:r>
            <a:r>
              <a:rPr lang="zh-CN" altLang="en-US" sz="2400" dirty="0">
                <a:latin typeface="微软雅黑" panose="020B0503020204020204" pitchFamily="34" charset="-122"/>
                <a:ea typeface="微软雅黑" panose="020B0503020204020204" pitchFamily="34" charset="-122"/>
              </a:rPr>
              <a:t>翻译成等价的指令序列后才能由计算机执行。</a:t>
            </a:r>
          </a:p>
          <a:p>
            <a:r>
              <a:rPr lang="zh-CN" altLang="en-US" sz="2400" dirty="0">
                <a:latin typeface="微软雅黑" panose="020B0503020204020204" pitchFamily="34" charset="-122"/>
                <a:ea typeface="微软雅黑" panose="020B0503020204020204" pitchFamily="34" charset="-122"/>
              </a:rPr>
              <a:t>高级语言的翻译方式分为</a:t>
            </a:r>
            <a:r>
              <a:rPr lang="zh-CN" altLang="en-US" sz="2400" b="1" dirty="0">
                <a:solidFill>
                  <a:srgbClr val="FF0000"/>
                </a:solidFill>
                <a:latin typeface="微软雅黑" panose="020B0503020204020204" pitchFamily="34" charset="-122"/>
                <a:ea typeface="微软雅黑" panose="020B0503020204020204" pitchFamily="34" charset="-122"/>
              </a:rPr>
              <a:t>编译</a:t>
            </a:r>
            <a:r>
              <a:rPr lang="zh-CN" altLang="en-US" sz="2400" dirty="0">
                <a:latin typeface="微软雅黑" panose="020B0503020204020204" pitchFamily="34" charset="-122"/>
                <a:ea typeface="微软雅黑" panose="020B0503020204020204" pitchFamily="34" charset="-122"/>
              </a:rPr>
              <a:t>与</a:t>
            </a:r>
            <a:r>
              <a:rPr lang="zh-CN" altLang="en-US" sz="2400" b="1" dirty="0">
                <a:solidFill>
                  <a:srgbClr val="FF0000"/>
                </a:solidFill>
                <a:latin typeface="微软雅黑" panose="020B0503020204020204" pitchFamily="34" charset="-122"/>
                <a:ea typeface="微软雅黑" panose="020B0503020204020204" pitchFamily="34" charset="-122"/>
              </a:rPr>
              <a:t>解释</a:t>
            </a:r>
            <a:r>
              <a:rPr lang="zh-CN" altLang="en-US" sz="2400" dirty="0">
                <a:latin typeface="微软雅黑" panose="020B0503020204020204" pitchFamily="34" charset="-122"/>
                <a:ea typeface="微软雅黑" panose="020B0503020204020204" pitchFamily="34" charset="-122"/>
              </a:rPr>
              <a:t>两种。</a:t>
            </a:r>
          </a:p>
          <a:p>
            <a:endParaRPr lang="zh-CN" altLang="en-US" sz="2400" dirty="0">
              <a:latin typeface="微软雅黑" panose="020B0503020204020204" pitchFamily="34" charset="-122"/>
              <a:ea typeface="微软雅黑" panose="020B0503020204020204" pitchFamily="34" charset="-122"/>
            </a:endParaRPr>
          </a:p>
        </p:txBody>
      </p:sp>
      <p:cxnSp>
        <p:nvCxnSpPr>
          <p:cNvPr id="4" name="直接连接符 3"/>
          <p:cNvCxnSpPr/>
          <p:nvPr/>
        </p:nvCxnSpPr>
        <p:spPr bwMode="auto">
          <a:xfrm>
            <a:off x="2362258" y="1981238"/>
            <a:ext cx="3505108"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直接连接符 5"/>
          <p:cNvCxnSpPr/>
          <p:nvPr/>
        </p:nvCxnSpPr>
        <p:spPr bwMode="auto">
          <a:xfrm>
            <a:off x="2971842" y="3124208"/>
            <a:ext cx="3505108"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83019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主题2">
  <a:themeElements>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4887</TotalTime>
  <Pages>0</Pages>
  <Words>3624</Words>
  <Characters>0</Characters>
  <Application>Microsoft Office PowerPoint</Application>
  <DocSecurity>0</DocSecurity>
  <PresentationFormat>全屏显示(4:3)</PresentationFormat>
  <Lines>0</Lines>
  <Paragraphs>457</Paragraphs>
  <Slides>53</Slides>
  <Notes>2</Notes>
  <HiddenSlides>0</HiddenSlides>
  <MMClips>0</MMClips>
  <ScaleCrop>false</ScaleCrop>
  <HeadingPairs>
    <vt:vector size="8" baseType="variant">
      <vt:variant>
        <vt:lpstr>已用的字体</vt:lpstr>
      </vt:variant>
      <vt:variant>
        <vt:i4>14</vt:i4>
      </vt:variant>
      <vt:variant>
        <vt:lpstr>主题</vt:lpstr>
      </vt:variant>
      <vt:variant>
        <vt:i4>3</vt:i4>
      </vt:variant>
      <vt:variant>
        <vt:lpstr>嵌入 OLE 服务器</vt:lpstr>
      </vt:variant>
      <vt:variant>
        <vt:i4>1</vt:i4>
      </vt:variant>
      <vt:variant>
        <vt:lpstr>幻灯片标题</vt:lpstr>
      </vt:variant>
      <vt:variant>
        <vt:i4>53</vt:i4>
      </vt:variant>
    </vt:vector>
  </HeadingPairs>
  <TitlesOfParts>
    <vt:vector size="71" baseType="lpstr">
      <vt:lpstr>黑体</vt:lpstr>
      <vt:lpstr>华文行楷</vt:lpstr>
      <vt:lpstr>华文楷体</vt:lpstr>
      <vt:lpstr>楷体</vt:lpstr>
      <vt:lpstr>隶书</vt:lpstr>
      <vt:lpstr>宋体</vt:lpstr>
      <vt:lpstr>微软雅黑</vt:lpstr>
      <vt:lpstr>Arial</vt:lpstr>
      <vt:lpstr>Arial Black</vt:lpstr>
      <vt:lpstr>Calibri</vt:lpstr>
      <vt:lpstr>Calibri Light</vt:lpstr>
      <vt:lpstr>Times New Roman</vt:lpstr>
      <vt:lpstr>Wingdings</vt:lpstr>
      <vt:lpstr>Wingdings 2</vt:lpstr>
      <vt:lpstr>Office 主题</vt:lpstr>
      <vt:lpstr>主题2</vt:lpstr>
      <vt:lpstr>1_Office 主题</vt:lpstr>
      <vt:lpstr>公式</vt:lpstr>
      <vt:lpstr>PowerPoint 演示文稿</vt:lpstr>
      <vt:lpstr>目 录</vt:lpstr>
      <vt:lpstr>4.1 程序设计概述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4.1.3.程序设计步骤</vt:lpstr>
      <vt:lpstr>4.2 模型与算法</vt:lpstr>
      <vt:lpstr>鸡兔同笼</vt:lpstr>
      <vt:lpstr>4.2.1建立模型</vt:lpstr>
      <vt:lpstr>4.2.2 算法设计</vt:lpstr>
      <vt:lpstr>用加减消元法解方程组</vt:lpstr>
      <vt:lpstr>二元一次方程组的算法</vt:lpstr>
      <vt:lpstr>设计算法时还要注意以下三点</vt:lpstr>
      <vt:lpstr>4.2.3 算法表达</vt:lpstr>
      <vt:lpstr>流程图</vt:lpstr>
      <vt:lpstr>PowerPoint 演示文稿</vt:lpstr>
      <vt:lpstr>PowerPoint 演示文稿</vt:lpstr>
      <vt:lpstr>4.2.4 算法评价</vt:lpstr>
      <vt:lpstr>4.3 程序设计实现</vt:lpstr>
      <vt:lpstr>这里给出用Python语言编写的鸡兔同笼问题的程序。 </vt:lpstr>
      <vt:lpstr>4.3.2 程序基本要求</vt:lpstr>
      <vt:lpstr>（1）3种基本控制结构</vt:lpstr>
      <vt:lpstr>3种基本控制结构的共同特点</vt:lpstr>
      <vt:lpstr>4.4 程序的测试、调试与维护</vt:lpstr>
      <vt:lpstr>4.4.1.程序测试</vt:lpstr>
      <vt:lpstr>4.4.1程序测试      ( 1)黑盒测试法与白盒测试法 </vt:lpstr>
      <vt:lpstr>（2）测试步骤</vt:lpstr>
      <vt:lpstr>4.4.2程序调试</vt:lpstr>
      <vt:lpstr>4.4.3.程序维护</vt:lpstr>
      <vt:lpstr>4.4.4程序文档的编写</vt:lpstr>
      <vt:lpstr>4.4.5.程序设计风格</vt:lpstr>
      <vt:lpstr>4.5程序设计语言及应用 </vt:lpstr>
      <vt:lpstr>4.5.1.高级程序设计语言</vt:lpstr>
      <vt:lpstr>PowerPoint 演示文稿</vt:lpstr>
      <vt:lpstr>4.5.2 软件开发工具</vt:lpstr>
      <vt:lpstr>PowerPoint 演示文稿</vt:lpstr>
      <vt:lpstr>PowerPoint 演示文稿</vt:lpstr>
      <vt:lpstr>4.5.3 Python 语言程序设计 </vt:lpstr>
      <vt:lpstr>3. Python 程序设计应用实例 </vt:lpstr>
      <vt:lpstr>PowerPoint 演示文稿</vt:lpstr>
      <vt:lpstr>PowerPoint 演示文稿</vt:lpstr>
      <vt:lpstr>PowerPoint 演示文稿</vt:lpstr>
      <vt:lpstr>PowerPoint 演示文稿</vt:lpstr>
      <vt:lpstr>5. App 开发的意义和原因 </vt:lpstr>
      <vt:lpstr>小结</vt:lpstr>
      <vt:lpstr>PowerPoint 演示文稿</vt:lpstr>
    </vt:vector>
  </TitlesOfParts>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www.glzy8.com提供海量PPT模板免费下载！</dc:title>
  <dc:creator>lenovo</dc:creator>
  <cp:lastModifiedBy>lenovo</cp:lastModifiedBy>
  <cp:revision>152</cp:revision>
  <dcterms:created xsi:type="dcterms:W3CDTF">2008-03-10T09:13:42Z</dcterms:created>
  <dcterms:modified xsi:type="dcterms:W3CDTF">2019-01-24T07:23:45Z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2052-9.1.0.4843</vt:lpwstr>
  </property>
</Properties>
</file>